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handoutMasterIdLst>
    <p:handoutMasterId r:id="rId16"/>
  </p:handoutMasterIdLst>
  <p:sldIdLst>
    <p:sldId id="321" r:id="rId3"/>
    <p:sldId id="339" r:id="rId5"/>
    <p:sldId id="340" r:id="rId6"/>
    <p:sldId id="343" r:id="rId7"/>
    <p:sldId id="344" r:id="rId8"/>
    <p:sldId id="345" r:id="rId9"/>
    <p:sldId id="346" r:id="rId10"/>
    <p:sldId id="259" r:id="rId11"/>
    <p:sldId id="349" r:id="rId12"/>
    <p:sldId id="350" r:id="rId13"/>
    <p:sldId id="351" r:id="rId14"/>
    <p:sldId id="288" r:id="rId15"/>
  </p:sldIdLst>
  <p:sldSz cx="12192000" cy="6858000"/>
  <p:notesSz cx="6858000" cy="9144000"/>
  <p:defaultTex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11" userDrawn="1">
          <p15:clr>
            <a:srgbClr val="A4A3A4"/>
          </p15:clr>
        </p15:guide>
        <p15:guide id="2" pos="67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301" autoAdjust="0"/>
  </p:normalViewPr>
  <p:slideViewPr>
    <p:cSldViewPr showGuides="1">
      <p:cViewPr varScale="1">
        <p:scale>
          <a:sx n="55" d="100"/>
          <a:sy n="55" d="100"/>
        </p:scale>
        <p:origin x="60" y="1110"/>
      </p:cViewPr>
      <p:guideLst>
        <p:guide orient="horz" pos="1011"/>
        <p:guide pos="6720"/>
      </p:guideLst>
    </p:cSldViewPr>
  </p:slideViewPr>
  <p:notesTextViewPr>
    <p:cViewPr>
      <p:scale>
        <a:sx n="100" d="100"/>
        <a:sy n="100" d="100"/>
      </p:scale>
      <p:origin x="0" y="0"/>
    </p:cViewPr>
  </p:notesTextViewPr>
  <p:sorterViewPr>
    <p:cViewPr>
      <p:scale>
        <a:sx n="100" d="100"/>
        <a:sy n="100" d="100"/>
      </p:scale>
      <p:origin x="0" y="2706"/>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handoutMaster" Target="handoutMasters/handoutMaster1.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E080945-94A9-4770-8D24-E96D192E16F9}"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72DDF-B105-4C1A-B3E5-76670F3D3CA9}"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BDC564-A2C5-4D65-80A4-C3ED66D7D92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8B23B4-EC64-4700-B78F-CAC696B2A9A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219200" rtl="0" eaLnBrk="1" latinLnBrk="0" hangingPunct="1">
      <a:defRPr sz="1600" kern="1200">
        <a:solidFill>
          <a:schemeClr val="tx1"/>
        </a:solidFill>
        <a:latin typeface="+mn-lt"/>
        <a:ea typeface="+mn-ea"/>
        <a:cs typeface="+mn-cs"/>
      </a:defRPr>
    </a:lvl1pPr>
    <a:lvl2pPr marL="609600" algn="l" defTabSz="1219200" rtl="0" eaLnBrk="1" latinLnBrk="0" hangingPunct="1">
      <a:defRPr sz="1600" kern="1200">
        <a:solidFill>
          <a:schemeClr val="tx1"/>
        </a:solidFill>
        <a:latin typeface="+mn-lt"/>
        <a:ea typeface="+mn-ea"/>
        <a:cs typeface="+mn-cs"/>
      </a:defRPr>
    </a:lvl2pPr>
    <a:lvl3pPr marL="1219200" algn="l" defTabSz="1219200" rtl="0" eaLnBrk="1" latinLnBrk="0" hangingPunct="1">
      <a:defRPr sz="1600" kern="1200">
        <a:solidFill>
          <a:schemeClr val="tx1"/>
        </a:solidFill>
        <a:latin typeface="+mn-lt"/>
        <a:ea typeface="+mn-ea"/>
        <a:cs typeface="+mn-cs"/>
      </a:defRPr>
    </a:lvl3pPr>
    <a:lvl4pPr marL="1828800" algn="l" defTabSz="1219200" rtl="0" eaLnBrk="1" latinLnBrk="0" hangingPunct="1">
      <a:defRPr sz="1600" kern="1200">
        <a:solidFill>
          <a:schemeClr val="tx1"/>
        </a:solidFill>
        <a:latin typeface="+mn-lt"/>
        <a:ea typeface="+mn-ea"/>
        <a:cs typeface="+mn-cs"/>
      </a:defRPr>
    </a:lvl4pPr>
    <a:lvl5pPr marL="2438400" algn="l" defTabSz="1219200" rtl="0" eaLnBrk="1" latinLnBrk="0" hangingPunct="1">
      <a:defRPr sz="1600" kern="1200">
        <a:solidFill>
          <a:schemeClr val="tx1"/>
        </a:solidFill>
        <a:latin typeface="+mn-lt"/>
        <a:ea typeface="+mn-ea"/>
        <a:cs typeface="+mn-cs"/>
      </a:defRPr>
    </a:lvl5pPr>
    <a:lvl6pPr marL="3048000" algn="l" defTabSz="1219200" rtl="0" eaLnBrk="1" latinLnBrk="0" hangingPunct="1">
      <a:defRPr sz="1600" kern="1200">
        <a:solidFill>
          <a:schemeClr val="tx1"/>
        </a:solidFill>
        <a:latin typeface="+mn-lt"/>
        <a:ea typeface="+mn-ea"/>
        <a:cs typeface="+mn-cs"/>
      </a:defRPr>
    </a:lvl6pPr>
    <a:lvl7pPr marL="3657600" algn="l" defTabSz="1219200" rtl="0" eaLnBrk="1" latinLnBrk="0" hangingPunct="1">
      <a:defRPr sz="1600" kern="1200">
        <a:solidFill>
          <a:schemeClr val="tx1"/>
        </a:solidFill>
        <a:latin typeface="+mn-lt"/>
        <a:ea typeface="+mn-ea"/>
        <a:cs typeface="+mn-cs"/>
      </a:defRPr>
    </a:lvl7pPr>
    <a:lvl8pPr marL="4267200" algn="l" defTabSz="1219200" rtl="0" eaLnBrk="1" latinLnBrk="0" hangingPunct="1">
      <a:defRPr sz="1600" kern="1200">
        <a:solidFill>
          <a:schemeClr val="tx1"/>
        </a:solidFill>
        <a:latin typeface="+mn-lt"/>
        <a:ea typeface="+mn-ea"/>
        <a:cs typeface="+mn-cs"/>
      </a:defRPr>
    </a:lvl8pPr>
    <a:lvl9pPr marL="4876800" algn="l" defTabSz="121920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C8B23B4-EC64-4700-B78F-CAC696B2A9A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0E829A-D93B-4641-8AF3-0FA31E9770B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0E829A-D93B-4641-8AF3-0FA31E9770B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0E829A-D93B-4641-8AF3-0FA31E9770B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0E829A-D93B-4641-8AF3-0FA31E9770B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0E829A-D93B-4641-8AF3-0FA31E9770B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0E829A-D93B-4641-8AF3-0FA31E9770B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C8B23B4-EC64-4700-B78F-CAC696B2A9A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0E829A-D93B-4641-8AF3-0FA31E9770B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0E829A-D93B-4641-8AF3-0FA31E9770B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0E829A-D93B-4641-8AF3-0FA31E9770B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C8B23B4-EC64-4700-B78F-CAC696B2A9A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8" name="矩形 17"/>
          <p:cNvSpPr/>
          <p:nvPr userDrawn="1"/>
        </p:nvSpPr>
        <p:spPr>
          <a:xfrm>
            <a:off x="0" y="2276872"/>
            <a:ext cx="12192000" cy="2304256"/>
          </a:xfrm>
          <a:prstGeom prst="rect">
            <a:avLst/>
          </a:prstGeom>
          <a:solidFill>
            <a:schemeClr val="tx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2535" dirty="0">
              <a:latin typeface="Arial" panose="020B0604020202020204" pitchFamily="34" charset="0"/>
              <a:ea typeface="黑体" pitchFamily="49" charset="-122"/>
              <a:sym typeface="Arial" panose="020B0604020202020204" pitchFamily="34" charset="0"/>
            </a:endParaRPr>
          </a:p>
        </p:txBody>
      </p:sp>
      <p:sp>
        <p:nvSpPr>
          <p:cNvPr id="4" name="Date Placeholder 3"/>
          <p:cNvSpPr>
            <a:spLocks noGrp="1"/>
          </p:cNvSpPr>
          <p:nvPr>
            <p:ph type="dt" sz="half" idx="10"/>
          </p:nvPr>
        </p:nvSpPr>
        <p:spPr/>
        <p:txBody>
          <a:bodyPr>
            <a:normAutofit/>
          </a:bodyPr>
          <a:lstStyle/>
          <a:p>
            <a:fld id="{A30F6C66-B237-42B0-AC31-F459DCF829CE}" type="datetime1">
              <a:rPr lang="zh-CN" altLang="en-US" smtClean="0"/>
            </a:fld>
            <a:endParaRPr lang="zh-CN" altLang="en-US"/>
          </a:p>
        </p:txBody>
      </p:sp>
      <p:sp>
        <p:nvSpPr>
          <p:cNvPr id="5" name="Footer Placeholder 4"/>
          <p:cNvSpPr>
            <a:spLocks noGrp="1"/>
          </p:cNvSpPr>
          <p:nvPr>
            <p:ph type="ftr" sz="quarter" idx="11"/>
          </p:nvPr>
        </p:nvSpPr>
        <p:spPr/>
        <p:txBody>
          <a:bodyPr>
            <a:normAutofit/>
          </a:bodyPr>
          <a:lstStyle/>
          <a:p>
            <a:endParaRPr lang="zh-CN" altLang="en-US"/>
          </a:p>
        </p:txBody>
      </p:sp>
      <p:sp>
        <p:nvSpPr>
          <p:cNvPr id="6" name="Slide Number Placeholder 5"/>
          <p:cNvSpPr>
            <a:spLocks noGrp="1"/>
          </p:cNvSpPr>
          <p:nvPr>
            <p:ph type="sldNum" sz="quarter" idx="12"/>
          </p:nvPr>
        </p:nvSpPr>
        <p:spPr/>
        <p:txBody>
          <a:bodyPr>
            <a:normAutofit/>
          </a:bodyPr>
          <a:lstStyle/>
          <a:p>
            <a:fld id="{0C913308-F349-4B6D-A68A-DD1791B4A57B}" type="slidenum">
              <a:rPr lang="zh-CN" altLang="en-US" smtClean="0"/>
            </a:fld>
            <a:endParaRPr lang="zh-CN" altLang="en-US"/>
          </a:p>
        </p:txBody>
      </p:sp>
      <p:sp>
        <p:nvSpPr>
          <p:cNvPr id="8" name="椭圆 7"/>
          <p:cNvSpPr/>
          <p:nvPr userDrawn="1"/>
        </p:nvSpPr>
        <p:spPr>
          <a:xfrm>
            <a:off x="951176" y="1059349"/>
            <a:ext cx="4417819" cy="4417819"/>
          </a:xfrm>
          <a:prstGeom prst="ellipse">
            <a:avLst/>
          </a:prstGeom>
          <a:solidFill>
            <a:schemeClr val="accent1">
              <a:alpha val="83000"/>
            </a:schemeClr>
          </a:soli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3200">
              <a:latin typeface="Arial" panose="020B0604020202020204" pitchFamily="34" charset="0"/>
              <a:ea typeface="黑体" pitchFamily="49" charset="-122"/>
              <a:sym typeface="Arial" panose="020B0604020202020204" pitchFamily="34" charset="0"/>
            </a:endParaRPr>
          </a:p>
        </p:txBody>
      </p:sp>
      <p:grpSp>
        <p:nvGrpSpPr>
          <p:cNvPr id="19" name="组合 18"/>
          <p:cNvGrpSpPr/>
          <p:nvPr userDrawn="1"/>
        </p:nvGrpSpPr>
        <p:grpSpPr>
          <a:xfrm>
            <a:off x="5047497" y="4767415"/>
            <a:ext cx="476263" cy="476263"/>
            <a:chOff x="683568" y="3762878"/>
            <a:chExt cx="720080" cy="720080"/>
          </a:xfrm>
          <a:effectLst>
            <a:outerShdw blurRad="50800" dist="50800" dir="2700000" algn="tl" rotWithShape="0">
              <a:prstClr val="black">
                <a:alpha val="40000"/>
              </a:prstClr>
            </a:outerShdw>
          </a:effectLst>
        </p:grpSpPr>
        <p:sp>
          <p:nvSpPr>
            <p:cNvPr id="20" name="椭圆 19"/>
            <p:cNvSpPr/>
            <p:nvPr/>
          </p:nvSpPr>
          <p:spPr>
            <a:xfrm>
              <a:off x="683568" y="3762878"/>
              <a:ext cx="720080" cy="720080"/>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latin typeface="Arial" panose="020B0604020202020204" pitchFamily="34" charset="0"/>
                <a:ea typeface="黑体" pitchFamily="49" charset="-122"/>
                <a:sym typeface="Arial" panose="020B0604020202020204" pitchFamily="34" charset="0"/>
              </a:endParaRPr>
            </a:p>
          </p:txBody>
        </p:sp>
        <p:sp>
          <p:nvSpPr>
            <p:cNvPr id="21" name="Freeform 12"/>
            <p:cNvSpPr>
              <a:spLocks noEditPoints="1"/>
            </p:cNvSpPr>
            <p:nvPr/>
          </p:nvSpPr>
          <p:spPr bwMode="auto">
            <a:xfrm>
              <a:off x="866322" y="3930271"/>
              <a:ext cx="354572" cy="439944"/>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chemeClr val="bg1"/>
            </a:solidFill>
            <a:ln>
              <a:noFill/>
            </a:ln>
          </p:spPr>
          <p:txBody>
            <a:bodyPr vert="horz" wrap="square" lIns="91440" tIns="45720" rIns="91440" bIns="45720" numCol="1" anchor="t" anchorCtr="0" compatLnSpc="1">
              <a:normAutofit fontScale="62500" lnSpcReduction="20000"/>
            </a:bodyPr>
            <a:lstStyle/>
            <a:p>
              <a:endParaRPr lang="zh-CN" altLang="en-US">
                <a:latin typeface="Arial" panose="020B0604020202020204" pitchFamily="34" charset="0"/>
                <a:ea typeface="黑体" pitchFamily="49" charset="-122"/>
                <a:sym typeface="Arial" panose="020B0604020202020204" pitchFamily="34" charset="0"/>
              </a:endParaRPr>
            </a:p>
          </p:txBody>
        </p:sp>
      </p:grpSp>
      <p:grpSp>
        <p:nvGrpSpPr>
          <p:cNvPr id="22" name="组合 21"/>
          <p:cNvGrpSpPr/>
          <p:nvPr userDrawn="1"/>
        </p:nvGrpSpPr>
        <p:grpSpPr>
          <a:xfrm>
            <a:off x="5654732" y="4785488"/>
            <a:ext cx="476263" cy="476263"/>
            <a:chOff x="3419872" y="3723878"/>
            <a:chExt cx="720080" cy="720080"/>
          </a:xfrm>
          <a:effectLst>
            <a:outerShdw blurRad="50800" dist="50800" dir="2700000" algn="tl" rotWithShape="0">
              <a:prstClr val="black">
                <a:alpha val="40000"/>
              </a:prstClr>
            </a:outerShdw>
          </a:effectLst>
        </p:grpSpPr>
        <p:sp>
          <p:nvSpPr>
            <p:cNvPr id="23" name="椭圆 22"/>
            <p:cNvSpPr/>
            <p:nvPr/>
          </p:nvSpPr>
          <p:spPr>
            <a:xfrm>
              <a:off x="3419872" y="3723878"/>
              <a:ext cx="720080" cy="720080"/>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latin typeface="Arial" panose="020B0604020202020204" pitchFamily="34" charset="0"/>
                <a:ea typeface="黑体" pitchFamily="49" charset="-122"/>
                <a:sym typeface="Arial" panose="020B0604020202020204" pitchFamily="34" charset="0"/>
              </a:endParaRPr>
            </a:p>
          </p:txBody>
        </p:sp>
        <p:sp>
          <p:nvSpPr>
            <p:cNvPr id="24" name="Freeform 42"/>
            <p:cNvSpPr>
              <a:spLocks noEditPoints="1"/>
            </p:cNvSpPr>
            <p:nvPr/>
          </p:nvSpPr>
          <p:spPr bwMode="auto">
            <a:xfrm>
              <a:off x="3584384" y="3855678"/>
              <a:ext cx="391054" cy="430403"/>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p:spPr>
          <p:txBody>
            <a:bodyPr vert="horz" wrap="square" lIns="91440" tIns="45720" rIns="91440" bIns="45720" numCol="1" anchor="t" anchorCtr="0" compatLnSpc="1">
              <a:normAutofit fontScale="62500" lnSpcReduction="20000"/>
            </a:bodyPr>
            <a:lstStyle/>
            <a:p>
              <a:endParaRPr lang="zh-CN" altLang="en-US">
                <a:latin typeface="Arial" panose="020B0604020202020204" pitchFamily="34" charset="0"/>
                <a:ea typeface="黑体" pitchFamily="49" charset="-122"/>
                <a:sym typeface="Arial" panose="020B0604020202020204" pitchFamily="34" charset="0"/>
              </a:endParaRPr>
            </a:p>
          </p:txBody>
        </p:sp>
      </p:grpSp>
      <p:grpSp>
        <p:nvGrpSpPr>
          <p:cNvPr id="25" name="组合 24"/>
          <p:cNvGrpSpPr/>
          <p:nvPr userDrawn="1"/>
        </p:nvGrpSpPr>
        <p:grpSpPr>
          <a:xfrm>
            <a:off x="6261966" y="4785488"/>
            <a:ext cx="476263" cy="476263"/>
            <a:chOff x="6333947" y="3723878"/>
            <a:chExt cx="720080" cy="720080"/>
          </a:xfrm>
          <a:effectLst>
            <a:outerShdw blurRad="50800" dist="50800" dir="2700000" algn="tl" rotWithShape="0">
              <a:prstClr val="black">
                <a:alpha val="40000"/>
              </a:prstClr>
            </a:outerShdw>
          </a:effectLst>
        </p:grpSpPr>
        <p:sp>
          <p:nvSpPr>
            <p:cNvPr id="26" name="椭圆 25"/>
            <p:cNvSpPr/>
            <p:nvPr/>
          </p:nvSpPr>
          <p:spPr>
            <a:xfrm>
              <a:off x="6333947" y="3723878"/>
              <a:ext cx="720080" cy="720080"/>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latin typeface="Arial" panose="020B0604020202020204" pitchFamily="34" charset="0"/>
                <a:ea typeface="黑体" pitchFamily="49" charset="-122"/>
                <a:sym typeface="Arial" panose="020B0604020202020204" pitchFamily="34" charset="0"/>
              </a:endParaRPr>
            </a:p>
          </p:txBody>
        </p:sp>
        <p:sp>
          <p:nvSpPr>
            <p:cNvPr id="27" name="Freeform 14"/>
            <p:cNvSpPr>
              <a:spLocks noEditPoints="1"/>
            </p:cNvSpPr>
            <p:nvPr/>
          </p:nvSpPr>
          <p:spPr bwMode="auto">
            <a:xfrm>
              <a:off x="6536467" y="3929949"/>
              <a:ext cx="315039" cy="356132"/>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1440" tIns="45720" rIns="91440" bIns="45720" numCol="1" anchor="t" anchorCtr="0" compatLnSpc="1">
              <a:normAutofit fontScale="47500" lnSpcReduction="20000"/>
            </a:bodyPr>
            <a:lstStyle/>
            <a:p>
              <a:endParaRPr lang="zh-CN" altLang="en-US">
                <a:latin typeface="Arial" panose="020B0604020202020204" pitchFamily="34" charset="0"/>
                <a:ea typeface="黑体" pitchFamily="49" charset="-122"/>
                <a:sym typeface="Arial" panose="020B0604020202020204" pitchFamily="34" charset="0"/>
              </a:endParaRPr>
            </a:p>
          </p:txBody>
        </p:sp>
      </p:grpSp>
      <p:sp>
        <p:nvSpPr>
          <p:cNvPr id="2" name="Title 1"/>
          <p:cNvSpPr>
            <a:spLocks noGrp="1"/>
          </p:cNvSpPr>
          <p:nvPr>
            <p:ph type="ctrTitle" hasCustomPrompt="1"/>
          </p:nvPr>
        </p:nvSpPr>
        <p:spPr>
          <a:xfrm>
            <a:off x="1524000" y="2130573"/>
            <a:ext cx="9144000" cy="1665139"/>
          </a:xfrm>
        </p:spPr>
        <p:txBody>
          <a:bodyPr anchor="b">
            <a:normAutofit/>
          </a:bodyPr>
          <a:lstStyle>
            <a:lvl1pPr algn="ctr">
              <a:defRPr sz="6000">
                <a:solidFill>
                  <a:schemeClr val="bg1"/>
                </a:solidFill>
              </a:defRPr>
            </a:lvl1pPr>
          </a:lstStyle>
          <a:p>
            <a:r>
              <a:rPr lang="zh-CN" altLang="en-US" dirty="0" smtClean="0"/>
              <a:t>单击此处编辑标题</a:t>
            </a:r>
            <a:endParaRPr lang="en-US" dirty="0"/>
          </a:p>
        </p:txBody>
      </p:sp>
      <p:sp>
        <p:nvSpPr>
          <p:cNvPr id="3" name="Subtitle 2"/>
          <p:cNvSpPr>
            <a:spLocks noGrp="1"/>
          </p:cNvSpPr>
          <p:nvPr>
            <p:ph type="subTitle" idx="1"/>
          </p:nvPr>
        </p:nvSpPr>
        <p:spPr>
          <a:xfrm>
            <a:off x="1524000" y="3874453"/>
            <a:ext cx="9144000" cy="714312"/>
          </a:xfrm>
        </p:spPr>
        <p:txBody>
          <a:bodyPr>
            <a:normAutofit/>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33016" y="1034869"/>
            <a:ext cx="8930208" cy="861355"/>
          </a:xfrm>
          <a:solidFill>
            <a:schemeClr val="accent1"/>
          </a:solidFill>
        </p:spPr>
        <p:txBody>
          <a:bodyPr/>
          <a:lstStyle>
            <a:lvl1pPr>
              <a:defRPr>
                <a:solidFill>
                  <a:schemeClr val="bg1"/>
                </a:solidFill>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033016" y="2162862"/>
            <a:ext cx="8930208" cy="2211908"/>
          </a:xfrm>
        </p:spPr>
        <p:txBody>
          <a:bodyPr/>
          <a:lstStyle>
            <a:lvl1pPr>
              <a:defRPr sz="2400"/>
            </a:lvl1pPr>
            <a:lvl2pPr>
              <a:defRPr sz="2000"/>
            </a:lvl2pPr>
            <a:lvl3pPr>
              <a:defRPr sz="1800"/>
            </a:lvl3pPr>
            <a:lvl4pPr>
              <a:defRPr sz="1800"/>
            </a:lvl4pPr>
            <a:lvl5pPr>
              <a:defRPr sz="18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Date Placeholder 3"/>
          <p:cNvSpPr>
            <a:spLocks noGrp="1"/>
          </p:cNvSpPr>
          <p:nvPr>
            <p:ph type="dt" sz="half" idx="10"/>
          </p:nvPr>
        </p:nvSpPr>
        <p:spPr/>
        <p:txBody>
          <a:bodyPr/>
          <a:lstStyle/>
          <a:p>
            <a:fld id="{DE0BB113-A6FE-41A3-959D-A46E1CAC764E}"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title">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normAutofit/>
          </a:bodyPr>
          <a:lstStyle/>
          <a:p>
            <a:fld id="{4969B9A6-FD3E-489E-B524-11745B82FE81}" type="datetime1">
              <a:rPr lang="zh-CN" altLang="en-US" smtClean="0"/>
            </a:fld>
            <a:endParaRPr lang="zh-CN" altLang="en-US"/>
          </a:p>
        </p:txBody>
      </p:sp>
      <p:sp>
        <p:nvSpPr>
          <p:cNvPr id="5" name="Footer Placeholder 4"/>
          <p:cNvSpPr>
            <a:spLocks noGrp="1"/>
          </p:cNvSpPr>
          <p:nvPr>
            <p:ph type="ftr" sz="quarter" idx="11"/>
          </p:nvPr>
        </p:nvSpPr>
        <p:spPr/>
        <p:txBody>
          <a:bodyPr>
            <a:normAutofit/>
          </a:bodyPr>
          <a:lstStyle/>
          <a:p>
            <a:endParaRPr lang="zh-CN" altLang="en-US"/>
          </a:p>
        </p:txBody>
      </p:sp>
      <p:sp>
        <p:nvSpPr>
          <p:cNvPr id="6" name="Slide Number Placeholder 5"/>
          <p:cNvSpPr>
            <a:spLocks noGrp="1"/>
          </p:cNvSpPr>
          <p:nvPr>
            <p:ph type="sldNum" sz="quarter" idx="12"/>
          </p:nvPr>
        </p:nvSpPr>
        <p:spPr/>
        <p:txBody>
          <a:bodyPr>
            <a:normAutofit/>
          </a:bodyPr>
          <a:lstStyle/>
          <a:p>
            <a:fld id="{0C913308-F349-4B6D-A68A-DD1791B4A57B}" type="slidenum">
              <a:rPr lang="zh-CN" altLang="en-US" smtClean="0"/>
            </a:fld>
            <a:endParaRPr lang="zh-CN" altLang="en-US"/>
          </a:p>
        </p:txBody>
      </p:sp>
      <p:sp>
        <p:nvSpPr>
          <p:cNvPr id="7" name="泪滴形 6"/>
          <p:cNvSpPr/>
          <p:nvPr userDrawn="1"/>
        </p:nvSpPr>
        <p:spPr>
          <a:xfrm>
            <a:off x="4176000" y="1412776"/>
            <a:ext cx="3840000" cy="3840000"/>
          </a:xfrm>
          <a:prstGeom prst="teardrop">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3200">
              <a:latin typeface="Arial" panose="020B0604020202020204" pitchFamily="34" charset="0"/>
              <a:ea typeface="黑体" pitchFamily="49" charset="-122"/>
              <a:sym typeface="Arial" panose="020B0604020202020204" pitchFamily="34" charset="0"/>
            </a:endParaRPr>
          </a:p>
        </p:txBody>
      </p:sp>
      <p:sp>
        <p:nvSpPr>
          <p:cNvPr id="8" name="Freeform 42"/>
          <p:cNvSpPr>
            <a:spLocks noEditPoints="1"/>
          </p:cNvSpPr>
          <p:nvPr userDrawn="1"/>
        </p:nvSpPr>
        <p:spPr bwMode="auto">
          <a:xfrm>
            <a:off x="5573119" y="1978988"/>
            <a:ext cx="1125944" cy="1239240"/>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p:spPr>
        <p:txBody>
          <a:bodyPr vert="horz" wrap="square" lIns="121920" tIns="60960" rIns="121920" bIns="60960" numCol="1" anchor="t" anchorCtr="0" compatLnSpc="1">
            <a:normAutofit/>
          </a:bodyPr>
          <a:lstStyle/>
          <a:p>
            <a:endParaRPr lang="zh-CN" altLang="en-US" sz="2135">
              <a:latin typeface="Arial" panose="020B0604020202020204" pitchFamily="34" charset="0"/>
              <a:ea typeface="黑体" pitchFamily="49" charset="-122"/>
              <a:sym typeface="Arial" panose="020B0604020202020204" pitchFamily="34" charset="0"/>
            </a:endParaRPr>
          </a:p>
        </p:txBody>
      </p:sp>
      <p:sp>
        <p:nvSpPr>
          <p:cNvPr id="2" name="Title 1"/>
          <p:cNvSpPr>
            <a:spLocks noGrp="1"/>
          </p:cNvSpPr>
          <p:nvPr>
            <p:ph type="title" hasCustomPrompt="1"/>
          </p:nvPr>
        </p:nvSpPr>
        <p:spPr>
          <a:xfrm>
            <a:off x="4301381" y="3645023"/>
            <a:ext cx="3589238" cy="1296145"/>
          </a:xfrm>
        </p:spPr>
        <p:txBody>
          <a:bodyPr anchor="ctr" anchorCtr="0">
            <a:normAutofit/>
          </a:bodyPr>
          <a:lstStyle>
            <a:lvl1pPr algn="ctr">
              <a:defRPr sz="4000">
                <a:solidFill>
                  <a:schemeClr val="bg1"/>
                </a:solidFill>
              </a:defRPr>
            </a:lvl1pPr>
          </a:lstStyle>
          <a:p>
            <a:r>
              <a:rPr lang="zh-CN" altLang="en-US" dirty="0" smtClean="0"/>
              <a:t>编辑标题</a:t>
            </a:r>
            <a:endParaRPr lang="en-US" dirty="0"/>
          </a:p>
        </p:txBody>
      </p:sp>
      <p:sp>
        <p:nvSpPr>
          <p:cNvPr id="3" name="Text Placeholder 2"/>
          <p:cNvSpPr>
            <a:spLocks noGrp="1"/>
          </p:cNvSpPr>
          <p:nvPr>
            <p:ph type="body" idx="1"/>
          </p:nvPr>
        </p:nvSpPr>
        <p:spPr>
          <a:xfrm>
            <a:off x="831850" y="5254483"/>
            <a:ext cx="10515600" cy="663313"/>
          </a:xfrm>
        </p:spPr>
        <p:txBody>
          <a:bodyPr anchor="ctr" anchorCtr="0">
            <a:normAutofit/>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smtClean="0"/>
              <a:t>单击此处编辑母版文本样式</a:t>
            </a:r>
            <a:endParaRPr lang="zh-CN" altLang="en-US" dirty="0"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column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AEF3657-CC40-4DE8-AF1E-37D7ED6858E7}" type="datetime1">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fld>
            <a:endParaRPr lang="zh-CN" altLang="en-US"/>
          </a:p>
        </p:txBody>
      </p:sp>
      <p:grpSp>
        <p:nvGrpSpPr>
          <p:cNvPr id="8" name="组合 7"/>
          <p:cNvGrpSpPr/>
          <p:nvPr userDrawn="1"/>
        </p:nvGrpSpPr>
        <p:grpSpPr>
          <a:xfrm>
            <a:off x="7896200" y="456910"/>
            <a:ext cx="2281672" cy="628153"/>
            <a:chOff x="5580112" y="525909"/>
            <a:chExt cx="1711254" cy="471115"/>
          </a:xfrm>
        </p:grpSpPr>
        <p:sp>
          <p:nvSpPr>
            <p:cNvPr id="9" name="Freeform 7"/>
            <p:cNvSpPr/>
            <p:nvPr/>
          </p:nvSpPr>
          <p:spPr bwMode="auto">
            <a:xfrm rot="5400000" flipV="1">
              <a:off x="6224205" y="-70137"/>
              <a:ext cx="423068" cy="1711254"/>
            </a:xfrm>
            <a:custGeom>
              <a:avLst/>
              <a:gdLst>
                <a:gd name="T0" fmla="*/ 533 w 533"/>
                <a:gd name="T1" fmla="*/ 0 h 1034"/>
                <a:gd name="T2" fmla="*/ 0 w 533"/>
                <a:gd name="T3" fmla="*/ 0 h 1034"/>
                <a:gd name="T4" fmla="*/ 0 w 533"/>
                <a:gd name="T5" fmla="*/ 906 h 1034"/>
                <a:gd name="T6" fmla="*/ 266 w 533"/>
                <a:gd name="T7" fmla="*/ 1034 h 1034"/>
                <a:gd name="T8" fmla="*/ 533 w 533"/>
                <a:gd name="T9" fmla="*/ 906 h 1034"/>
                <a:gd name="T10" fmla="*/ 533 w 533"/>
                <a:gd name="T11" fmla="*/ 0 h 1034"/>
                <a:gd name="T12" fmla="*/ 533 w 533"/>
                <a:gd name="T13" fmla="*/ 0 h 1034"/>
              </a:gdLst>
              <a:ahLst/>
              <a:cxnLst>
                <a:cxn ang="0">
                  <a:pos x="T0" y="T1"/>
                </a:cxn>
                <a:cxn ang="0">
                  <a:pos x="T2" y="T3"/>
                </a:cxn>
                <a:cxn ang="0">
                  <a:pos x="T4" y="T5"/>
                </a:cxn>
                <a:cxn ang="0">
                  <a:pos x="T6" y="T7"/>
                </a:cxn>
                <a:cxn ang="0">
                  <a:pos x="T8" y="T9"/>
                </a:cxn>
                <a:cxn ang="0">
                  <a:pos x="T10" y="T11"/>
                </a:cxn>
                <a:cxn ang="0">
                  <a:pos x="T12" y="T13"/>
                </a:cxn>
              </a:cxnLst>
              <a:rect l="0" t="0" r="r" b="b"/>
              <a:pathLst>
                <a:path w="533" h="1034">
                  <a:moveTo>
                    <a:pt x="533" y="0"/>
                  </a:moveTo>
                  <a:lnTo>
                    <a:pt x="0" y="0"/>
                  </a:lnTo>
                  <a:lnTo>
                    <a:pt x="0" y="906"/>
                  </a:lnTo>
                  <a:lnTo>
                    <a:pt x="266" y="1034"/>
                  </a:lnTo>
                  <a:lnTo>
                    <a:pt x="533" y="906"/>
                  </a:lnTo>
                  <a:lnTo>
                    <a:pt x="533" y="0"/>
                  </a:lnTo>
                  <a:lnTo>
                    <a:pt x="533"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sz="2665">
                <a:solidFill>
                  <a:schemeClr val="bg1"/>
                </a:solidFill>
              </a:endParaRPr>
            </a:p>
          </p:txBody>
        </p:sp>
        <p:sp>
          <p:nvSpPr>
            <p:cNvPr id="10" name="TextBox 29"/>
            <p:cNvSpPr txBox="1">
              <a:spLocks noChangeArrowheads="1"/>
            </p:cNvSpPr>
            <p:nvPr/>
          </p:nvSpPr>
          <p:spPr bwMode="auto">
            <a:xfrm>
              <a:off x="5580112" y="525909"/>
              <a:ext cx="14570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r" eaLnBrk="1" hangingPunct="1"/>
              <a:endParaRPr lang="zh-CN" altLang="en-US" sz="3200" dirty="0">
                <a:solidFill>
                  <a:schemeClr val="bg1"/>
                </a:solidFill>
                <a:latin typeface="时尚中黑简体" pitchFamily="2" charset="-122"/>
                <a:ea typeface="时尚中黑简体" pitchFamily="2" charset="-122"/>
              </a:endParaRPr>
            </a:p>
          </p:txBody>
        </p:sp>
      </p:grpSp>
      <p:pic>
        <p:nvPicPr>
          <p:cNvPr id="11" name="图片 43" descr="6.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296467" y="592410"/>
            <a:ext cx="585765" cy="421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组合 14"/>
          <p:cNvGrpSpPr/>
          <p:nvPr userDrawn="1"/>
        </p:nvGrpSpPr>
        <p:grpSpPr>
          <a:xfrm>
            <a:off x="401222" y="1375364"/>
            <a:ext cx="11389557" cy="4139180"/>
            <a:chOff x="401222" y="588256"/>
            <a:chExt cx="11389557" cy="4926288"/>
          </a:xfrm>
        </p:grpSpPr>
        <p:sp>
          <p:nvSpPr>
            <p:cNvPr id="12" name="AutoShape 3"/>
            <p:cNvSpPr>
              <a:spLocks noChangeArrowheads="1"/>
            </p:cNvSpPr>
            <p:nvPr userDrawn="1"/>
          </p:nvSpPr>
          <p:spPr bwMode="auto">
            <a:xfrm>
              <a:off x="401222" y="870835"/>
              <a:ext cx="11389557" cy="4643709"/>
            </a:xfrm>
            <a:prstGeom prst="rect">
              <a:avLst/>
            </a:prstGeom>
            <a:solidFill>
              <a:schemeClr val="accent1">
                <a:alpha val="78000"/>
              </a:schemeClr>
            </a:solidFill>
            <a:ln w="12700" algn="ctr">
              <a:solidFill>
                <a:schemeClr val="bg1"/>
              </a:solidFill>
              <a:round/>
            </a:ln>
            <a:effectLst/>
          </p:spPr>
          <p:txBody>
            <a:bodyPr anchor="ctr">
              <a:normAutofit/>
            </a:bodyPr>
            <a:lstStyle/>
            <a:p>
              <a:pPr eaLnBrk="1" hangingPunct="1">
                <a:spcBef>
                  <a:spcPts val="0"/>
                </a:spcBef>
                <a:spcAft>
                  <a:spcPts val="0"/>
                </a:spcAft>
                <a:defRPr/>
              </a:pPr>
              <a:endParaRPr lang="zh-CN" altLang="zh-CN" sz="3200">
                <a:latin typeface="时尚中黑简体" pitchFamily="2" charset="-122"/>
                <a:ea typeface="时尚中黑简体" pitchFamily="2" charset="-122"/>
              </a:endParaRPr>
            </a:p>
          </p:txBody>
        </p:sp>
        <p:sp>
          <p:nvSpPr>
            <p:cNvPr id="13" name="AutoShape 3"/>
            <p:cNvSpPr>
              <a:spLocks noChangeArrowheads="1"/>
            </p:cNvSpPr>
            <p:nvPr userDrawn="1"/>
          </p:nvSpPr>
          <p:spPr bwMode="gray">
            <a:xfrm>
              <a:off x="529864" y="588256"/>
              <a:ext cx="11072378" cy="4703364"/>
            </a:xfrm>
            <a:prstGeom prst="rect">
              <a:avLst/>
            </a:prstGeom>
            <a:solidFill>
              <a:schemeClr val="accent1">
                <a:alpha val="79999"/>
              </a:schemeClr>
            </a:solidFill>
            <a:ln w="12700" algn="ctr">
              <a:solidFill>
                <a:schemeClr val="bg1"/>
              </a:solidFill>
              <a:miter lim="800000"/>
            </a:ln>
          </p:spPr>
          <p:txBody>
            <a:bodyPr wrap="none" anchor="ctr">
              <a:normAutofit/>
            </a:bodyPr>
            <a:lstStyle/>
            <a:p>
              <a:pPr algn="ctr"/>
              <a:endParaRPr lang="zh-CN" altLang="zh-CN" sz="2665">
                <a:solidFill>
                  <a:schemeClr val="tx2"/>
                </a:solidFill>
                <a:latin typeface="时尚中黑简体" pitchFamily="2" charset="-122"/>
                <a:ea typeface="时尚中黑简体" pitchFamily="2" charset="-122"/>
              </a:endParaRPr>
            </a:p>
          </p:txBody>
        </p:sp>
      </p:grpSp>
      <p:sp>
        <p:nvSpPr>
          <p:cNvPr id="2" name="Title 1"/>
          <p:cNvSpPr>
            <a:spLocks noGrp="1"/>
          </p:cNvSpPr>
          <p:nvPr userDrawn="1">
            <p:ph type="title"/>
          </p:nvPr>
        </p:nvSpPr>
        <p:spPr>
          <a:xfrm>
            <a:off x="2207568" y="5631982"/>
            <a:ext cx="7772400" cy="480661"/>
          </a:xfrm>
          <a:solidFill>
            <a:schemeClr val="tx1"/>
          </a:solidFill>
        </p:spPr>
        <p:txBody>
          <a:bodyPr>
            <a:normAutofit/>
          </a:bodyPr>
          <a:lstStyle>
            <a:lvl1pPr algn="ctr">
              <a:defRPr sz="2800">
                <a:solidFill>
                  <a:schemeClr val="bg1"/>
                </a:solidFill>
              </a:defRPr>
            </a:lvl1pPr>
          </a:lstStyle>
          <a:p>
            <a:r>
              <a:rPr lang="zh-CN" altLang="en-US" dirty="0" smtClean="0"/>
              <a:t>单击此处编辑母版标题样式</a:t>
            </a:r>
            <a:endParaRPr lang="en-US" dirty="0"/>
          </a:p>
        </p:txBody>
      </p:sp>
      <p:sp>
        <p:nvSpPr>
          <p:cNvPr id="3" name="Content Placeholder 2"/>
          <p:cNvSpPr>
            <a:spLocks noGrp="1"/>
          </p:cNvSpPr>
          <p:nvPr userDrawn="1">
            <p:ph sz="half" idx="1"/>
          </p:nvPr>
        </p:nvSpPr>
        <p:spPr>
          <a:xfrm>
            <a:off x="1055706" y="1700935"/>
            <a:ext cx="10080588" cy="1834952"/>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Content Placeholder 3"/>
          <p:cNvSpPr>
            <a:spLocks noGrp="1"/>
          </p:cNvSpPr>
          <p:nvPr userDrawn="1">
            <p:ph sz="half" idx="2"/>
          </p:nvPr>
        </p:nvSpPr>
        <p:spPr>
          <a:xfrm>
            <a:off x="1055706" y="3648004"/>
            <a:ext cx="10080588" cy="1834952"/>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endParaRPr lang="zh-CN" altLang="en-US" dirty="0" smtClean="0"/>
          </a:p>
        </p:txBody>
      </p:sp>
      <p:sp>
        <p:nvSpPr>
          <p:cNvPr id="4" name="Content Placeholder 3"/>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800"/>
            </a:lvl4pPr>
            <a:lvl5pPr>
              <a:defRPr sz="18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6172200" y="2505075"/>
            <a:ext cx="5183188" cy="3684588"/>
          </a:xfrm>
        </p:spPr>
        <p:txBody>
          <a:bodyPr/>
          <a:lstStyle>
            <a:lvl1pPr>
              <a:defRPr sz="2400"/>
            </a:lvl1pPr>
            <a:lvl2pPr>
              <a:defRPr sz="2000"/>
            </a:lvl2pPr>
            <a:lvl3pPr>
              <a:defRPr sz="1800"/>
            </a:lvl3pPr>
            <a:lvl4pPr>
              <a:defRPr sz="1800"/>
            </a:lvl4pPr>
            <a:lvl5pPr>
              <a:defRPr sz="18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7" name="Date Placeholder 6"/>
          <p:cNvSpPr>
            <a:spLocks noGrp="1"/>
          </p:cNvSpPr>
          <p:nvPr>
            <p:ph type="dt" sz="half" idx="10"/>
          </p:nvPr>
        </p:nvSpPr>
        <p:spPr/>
        <p:txBody>
          <a:bodyPr/>
          <a:lstStyle/>
          <a:p>
            <a:fld id="{05AEDD01-8FFB-44DC-8F84-A58D3337D2A5}" type="datetime1">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normAutofit/>
          </a:bodyPr>
          <a:lstStyle/>
          <a:p>
            <a:fld id="{5CA4C8A8-28AF-4F90-9654-B35E9B5546E9}" type="datetime1">
              <a:rPr lang="zh-CN" altLang="en-US" smtClean="0"/>
            </a:fld>
            <a:endParaRPr lang="zh-CN" altLang="en-US"/>
          </a:p>
        </p:txBody>
      </p:sp>
      <p:sp>
        <p:nvSpPr>
          <p:cNvPr id="4" name="Footer Placeholder 3"/>
          <p:cNvSpPr>
            <a:spLocks noGrp="1"/>
          </p:cNvSpPr>
          <p:nvPr>
            <p:ph type="ftr" sz="quarter" idx="11"/>
          </p:nvPr>
        </p:nvSpPr>
        <p:spPr/>
        <p:txBody>
          <a:bodyPr>
            <a:normAutofit/>
          </a:bodyPr>
          <a:lstStyle/>
          <a:p>
            <a:endParaRPr lang="zh-CN" altLang="en-US"/>
          </a:p>
        </p:txBody>
      </p:sp>
      <p:sp>
        <p:nvSpPr>
          <p:cNvPr id="5" name="Slide Number Placeholder 4"/>
          <p:cNvSpPr>
            <a:spLocks noGrp="1"/>
          </p:cNvSpPr>
          <p:nvPr>
            <p:ph type="sldNum" sz="quarter" idx="12"/>
          </p:nvPr>
        </p:nvSpPr>
        <p:spPr/>
        <p:txBody>
          <a:bodyPr>
            <a:normAutofit/>
          </a:bodyPr>
          <a:lstStyle/>
          <a:p>
            <a:fld id="{0C913308-F349-4B6D-A68A-DD1791B4A57B}" type="slidenum">
              <a:rPr lang="zh-CN" altLang="en-US" smtClean="0"/>
            </a:fld>
            <a:endParaRPr lang="zh-CN" altLang="en-US"/>
          </a:p>
        </p:txBody>
      </p:sp>
      <p:sp>
        <p:nvSpPr>
          <p:cNvPr id="6" name="矩形 5"/>
          <p:cNvSpPr/>
          <p:nvPr userDrawn="1"/>
        </p:nvSpPr>
        <p:spPr>
          <a:xfrm>
            <a:off x="0" y="2276872"/>
            <a:ext cx="12192000" cy="2304256"/>
          </a:xfrm>
          <a:prstGeom prst="rect">
            <a:avLst/>
          </a:prstGeom>
          <a:solidFill>
            <a:schemeClr val="tx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3200">
              <a:solidFill>
                <a:prstClr val="white"/>
              </a:solidFill>
              <a:latin typeface="Arial" panose="020B0604020202020204" pitchFamily="34" charset="0"/>
              <a:ea typeface="黑体" pitchFamily="49" charset="-122"/>
              <a:sym typeface="Arial" panose="020B0604020202020204" pitchFamily="34" charset="0"/>
            </a:endParaRPr>
          </a:p>
        </p:txBody>
      </p:sp>
      <p:grpSp>
        <p:nvGrpSpPr>
          <p:cNvPr id="19" name="组合 18"/>
          <p:cNvGrpSpPr/>
          <p:nvPr userDrawn="1"/>
        </p:nvGrpSpPr>
        <p:grpSpPr>
          <a:xfrm>
            <a:off x="7677137" y="4868425"/>
            <a:ext cx="476263" cy="476263"/>
            <a:chOff x="683568" y="3762878"/>
            <a:chExt cx="720080" cy="720080"/>
          </a:xfrm>
          <a:effectLst>
            <a:outerShdw blurRad="50800" dist="50800" dir="2700000" algn="tl" rotWithShape="0">
              <a:prstClr val="black">
                <a:alpha val="40000"/>
              </a:prstClr>
            </a:outerShdw>
          </a:effectLst>
        </p:grpSpPr>
        <p:sp>
          <p:nvSpPr>
            <p:cNvPr id="20" name="椭圆 19"/>
            <p:cNvSpPr/>
            <p:nvPr/>
          </p:nvSpPr>
          <p:spPr>
            <a:xfrm>
              <a:off x="683568" y="3762878"/>
              <a:ext cx="720080" cy="720080"/>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solidFill>
                  <a:prstClr val="white"/>
                </a:solidFill>
                <a:latin typeface="Arial" panose="020B0604020202020204" pitchFamily="34" charset="0"/>
                <a:ea typeface="黑体" pitchFamily="49" charset="-122"/>
                <a:sym typeface="Arial" panose="020B0604020202020204" pitchFamily="34" charset="0"/>
              </a:endParaRPr>
            </a:p>
          </p:txBody>
        </p:sp>
        <p:sp>
          <p:nvSpPr>
            <p:cNvPr id="21" name="Freeform 12"/>
            <p:cNvSpPr>
              <a:spLocks noEditPoints="1"/>
            </p:cNvSpPr>
            <p:nvPr/>
          </p:nvSpPr>
          <p:spPr bwMode="auto">
            <a:xfrm>
              <a:off x="866322" y="3930273"/>
              <a:ext cx="354572" cy="439943"/>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chemeClr val="bg1"/>
            </a:solidFill>
            <a:ln>
              <a:noFill/>
            </a:ln>
          </p:spPr>
          <p:txBody>
            <a:bodyPr vert="horz" wrap="square" lIns="91440" tIns="45720" rIns="91440" bIns="45720" numCol="1" anchor="t" anchorCtr="0" compatLnSpc="1">
              <a:normAutofit fontScale="62500" lnSpcReduction="20000"/>
            </a:bodyPr>
            <a:lstStyle/>
            <a:p>
              <a:endParaRPr lang="zh-CN" altLang="en-US">
                <a:solidFill>
                  <a:prstClr val="black"/>
                </a:solidFill>
                <a:latin typeface="Arial" panose="020B0604020202020204" pitchFamily="34" charset="0"/>
                <a:ea typeface="黑体" pitchFamily="49" charset="-122"/>
                <a:sym typeface="Arial" panose="020B0604020202020204" pitchFamily="34" charset="0"/>
              </a:endParaRPr>
            </a:p>
          </p:txBody>
        </p:sp>
      </p:grpSp>
      <p:grpSp>
        <p:nvGrpSpPr>
          <p:cNvPr id="22" name="组合 21"/>
          <p:cNvGrpSpPr/>
          <p:nvPr userDrawn="1"/>
        </p:nvGrpSpPr>
        <p:grpSpPr>
          <a:xfrm>
            <a:off x="8284372" y="4886498"/>
            <a:ext cx="476263" cy="476263"/>
            <a:chOff x="3419872" y="3723878"/>
            <a:chExt cx="720080" cy="720080"/>
          </a:xfrm>
          <a:effectLst>
            <a:outerShdw blurRad="50800" dist="50800" dir="2700000" algn="tl" rotWithShape="0">
              <a:prstClr val="black">
                <a:alpha val="40000"/>
              </a:prstClr>
            </a:outerShdw>
          </a:effectLst>
        </p:grpSpPr>
        <p:sp>
          <p:nvSpPr>
            <p:cNvPr id="23" name="椭圆 22"/>
            <p:cNvSpPr/>
            <p:nvPr/>
          </p:nvSpPr>
          <p:spPr>
            <a:xfrm>
              <a:off x="3419872" y="3723878"/>
              <a:ext cx="720080" cy="720080"/>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solidFill>
                  <a:prstClr val="white"/>
                </a:solidFill>
                <a:latin typeface="Arial" panose="020B0604020202020204" pitchFamily="34" charset="0"/>
                <a:ea typeface="黑体" pitchFamily="49" charset="-122"/>
                <a:sym typeface="Arial" panose="020B0604020202020204" pitchFamily="34" charset="0"/>
              </a:endParaRPr>
            </a:p>
          </p:txBody>
        </p:sp>
        <p:sp>
          <p:nvSpPr>
            <p:cNvPr id="24" name="Freeform 42"/>
            <p:cNvSpPr>
              <a:spLocks noEditPoints="1"/>
            </p:cNvSpPr>
            <p:nvPr/>
          </p:nvSpPr>
          <p:spPr bwMode="auto">
            <a:xfrm>
              <a:off x="3584385" y="3855678"/>
              <a:ext cx="391054" cy="430403"/>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p:spPr>
          <p:txBody>
            <a:bodyPr vert="horz" wrap="square" lIns="91440" tIns="45720" rIns="91440" bIns="45720" numCol="1" anchor="t" anchorCtr="0" compatLnSpc="1">
              <a:normAutofit fontScale="62500" lnSpcReduction="20000"/>
            </a:bodyPr>
            <a:lstStyle/>
            <a:p>
              <a:endParaRPr lang="zh-CN" altLang="en-US">
                <a:solidFill>
                  <a:prstClr val="black"/>
                </a:solidFill>
                <a:latin typeface="Arial" panose="020B0604020202020204" pitchFamily="34" charset="0"/>
                <a:ea typeface="黑体" pitchFamily="49" charset="-122"/>
                <a:sym typeface="Arial" panose="020B0604020202020204" pitchFamily="34" charset="0"/>
              </a:endParaRPr>
            </a:p>
          </p:txBody>
        </p:sp>
      </p:grpSp>
      <p:grpSp>
        <p:nvGrpSpPr>
          <p:cNvPr id="25" name="组合 24"/>
          <p:cNvGrpSpPr/>
          <p:nvPr userDrawn="1"/>
        </p:nvGrpSpPr>
        <p:grpSpPr>
          <a:xfrm>
            <a:off x="8891606" y="4886498"/>
            <a:ext cx="476263" cy="476263"/>
            <a:chOff x="6333947" y="3723878"/>
            <a:chExt cx="720080" cy="720080"/>
          </a:xfrm>
          <a:effectLst>
            <a:outerShdw blurRad="50800" dist="50800" dir="2700000" algn="tl" rotWithShape="0">
              <a:prstClr val="black">
                <a:alpha val="40000"/>
              </a:prstClr>
            </a:outerShdw>
          </a:effectLst>
        </p:grpSpPr>
        <p:sp>
          <p:nvSpPr>
            <p:cNvPr id="26" name="椭圆 25"/>
            <p:cNvSpPr/>
            <p:nvPr/>
          </p:nvSpPr>
          <p:spPr>
            <a:xfrm>
              <a:off x="6333947" y="3723878"/>
              <a:ext cx="720080" cy="720080"/>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solidFill>
                  <a:prstClr val="white"/>
                </a:solidFill>
                <a:latin typeface="Arial" panose="020B0604020202020204" pitchFamily="34" charset="0"/>
                <a:ea typeface="黑体" pitchFamily="49" charset="-122"/>
                <a:sym typeface="Arial" panose="020B0604020202020204" pitchFamily="34" charset="0"/>
              </a:endParaRPr>
            </a:p>
          </p:txBody>
        </p:sp>
        <p:sp>
          <p:nvSpPr>
            <p:cNvPr id="27" name="Freeform 14"/>
            <p:cNvSpPr>
              <a:spLocks noEditPoints="1"/>
            </p:cNvSpPr>
            <p:nvPr/>
          </p:nvSpPr>
          <p:spPr bwMode="auto">
            <a:xfrm>
              <a:off x="6536467" y="3929949"/>
              <a:ext cx="315040" cy="356132"/>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1440" tIns="45720" rIns="91440" bIns="45720" numCol="1" anchor="t" anchorCtr="0" compatLnSpc="1">
              <a:normAutofit fontScale="47500" lnSpcReduction="20000"/>
            </a:bodyPr>
            <a:lstStyle/>
            <a:p>
              <a:endParaRPr lang="zh-CN" altLang="en-US">
                <a:solidFill>
                  <a:prstClr val="black"/>
                </a:solidFill>
                <a:latin typeface="Arial" panose="020B0604020202020204" pitchFamily="34" charset="0"/>
                <a:ea typeface="黑体" pitchFamily="49" charset="-122"/>
                <a:sym typeface="Arial" panose="020B0604020202020204" pitchFamily="34" charset="0"/>
              </a:endParaRPr>
            </a:p>
          </p:txBody>
        </p:sp>
      </p:grpSp>
      <p:grpSp>
        <p:nvGrpSpPr>
          <p:cNvPr id="28" name="组合 27"/>
          <p:cNvGrpSpPr/>
          <p:nvPr userDrawn="1"/>
        </p:nvGrpSpPr>
        <p:grpSpPr>
          <a:xfrm>
            <a:off x="3877898" y="1027906"/>
            <a:ext cx="4436204" cy="4396168"/>
            <a:chOff x="744170" y="794512"/>
            <a:chExt cx="3343539" cy="3313364"/>
          </a:xfrm>
        </p:grpSpPr>
        <p:sp>
          <p:nvSpPr>
            <p:cNvPr id="29" name="椭圆 28"/>
            <p:cNvSpPr/>
            <p:nvPr userDrawn="1"/>
          </p:nvSpPr>
          <p:spPr>
            <a:xfrm>
              <a:off x="759257" y="794512"/>
              <a:ext cx="3313364" cy="3313364"/>
            </a:xfrm>
            <a:prstGeom prst="ellipse">
              <a:avLst/>
            </a:prstGeom>
            <a:solidFill>
              <a:schemeClr val="accent1">
                <a:alpha val="54000"/>
              </a:schemeClr>
            </a:soli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prstClr val="white"/>
                </a:solidFill>
                <a:latin typeface="Arial" panose="020B0604020202020204" pitchFamily="34" charset="0"/>
                <a:ea typeface="黑体" pitchFamily="49" charset="-122"/>
                <a:sym typeface="Arial" panose="020B0604020202020204" pitchFamily="34" charset="0"/>
              </a:endParaRPr>
            </a:p>
          </p:txBody>
        </p:sp>
        <p:sp>
          <p:nvSpPr>
            <p:cNvPr id="30" name="矩形 29"/>
            <p:cNvSpPr/>
            <p:nvPr/>
          </p:nvSpPr>
          <p:spPr>
            <a:xfrm>
              <a:off x="744170" y="1419622"/>
              <a:ext cx="3343539" cy="1200329"/>
            </a:xfrm>
            <a:prstGeom prst="rect">
              <a:avLst/>
            </a:prstGeom>
            <a:effectLst>
              <a:outerShdw blurRad="50800" dist="38100" dir="8100000" algn="tr" rotWithShape="0">
                <a:prstClr val="black">
                  <a:alpha val="40000"/>
                </a:prstClr>
              </a:outerShdw>
            </a:effectLst>
          </p:spPr>
          <p:txBody>
            <a:bodyPr wrap="square">
              <a:normAutofit/>
            </a:bodyPr>
            <a:lstStyle/>
            <a:p>
              <a:pPr algn="ctr"/>
              <a:endParaRPr lang="en-US" altLang="zh-CN" sz="7200" b="1" dirty="0" smtClean="0">
                <a:solidFill>
                  <a:prstClr val="white"/>
                </a:solidFill>
                <a:latin typeface="Arial" panose="020B0604020202020204" pitchFamily="34" charset="0"/>
                <a:ea typeface="黑体" pitchFamily="49" charset="-122"/>
                <a:sym typeface="Arial" panose="020B0604020202020204" pitchFamily="34" charset="0"/>
              </a:endParaRPr>
            </a:p>
          </p:txBody>
        </p:sp>
      </p:grpSp>
      <p:sp>
        <p:nvSpPr>
          <p:cNvPr id="2" name="Title 1"/>
          <p:cNvSpPr>
            <a:spLocks noGrp="1"/>
          </p:cNvSpPr>
          <p:nvPr>
            <p:ph type="title" hasCustomPrompt="1"/>
          </p:nvPr>
        </p:nvSpPr>
        <p:spPr>
          <a:xfrm>
            <a:off x="3877896" y="1027906"/>
            <a:ext cx="4381336" cy="4396168"/>
          </a:xfrm>
        </p:spPr>
        <p:txBody>
          <a:bodyPr>
            <a:normAutofit/>
          </a:bodyPr>
          <a:lstStyle>
            <a:lvl1pPr algn="ctr">
              <a:defRPr sz="9600">
                <a:solidFill>
                  <a:schemeClr val="bg1"/>
                </a:solidFill>
              </a:defRPr>
            </a:lvl1pPr>
          </a:lstStyle>
          <a:p>
            <a:r>
              <a:rPr lang="zh-CN" altLang="en-US" dirty="0" smtClean="0"/>
              <a:t>编辑标题</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E4FB97-E3BC-434F-848B-783411D1D037}" type="datetime1">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and title">
    <p:spTree>
      <p:nvGrpSpPr>
        <p:cNvPr id="1" name=""/>
        <p:cNvGrpSpPr/>
        <p:nvPr/>
      </p:nvGrpSpPr>
      <p:grpSpPr>
        <a:xfrm>
          <a:off x="0" y="0"/>
          <a:ext cx="0" cy="0"/>
          <a:chOff x="0" y="0"/>
          <a:chExt cx="0" cy="0"/>
        </a:xfrm>
      </p:grpSpPr>
      <p:sp>
        <p:nvSpPr>
          <p:cNvPr id="2" name="Title 1"/>
          <p:cNvSpPr>
            <a:spLocks noGrp="1"/>
          </p:cNvSpPr>
          <p:nvPr>
            <p:ph type="title"/>
          </p:nvPr>
        </p:nvSpPr>
        <p:spPr>
          <a:xfrm>
            <a:off x="7041766" y="908720"/>
            <a:ext cx="4625961" cy="1600200"/>
          </a:xfrm>
        </p:spPr>
        <p:txBody>
          <a:bodyPr anchor="b"/>
          <a:lstStyle>
            <a:lvl1pPr>
              <a:defRPr sz="3200">
                <a:solidFill>
                  <a:schemeClr val="accent1"/>
                </a:solidFill>
              </a:defRPr>
            </a:lvl1pPr>
          </a:lstStyle>
          <a:p>
            <a:r>
              <a:rPr lang="zh-CN" altLang="en-US" dirty="0" smtClean="0"/>
              <a:t>单击此处编辑母版标题样式</a:t>
            </a:r>
            <a:endParaRPr lang="en-US" dirty="0"/>
          </a:p>
        </p:txBody>
      </p:sp>
      <p:sp>
        <p:nvSpPr>
          <p:cNvPr id="3" name="Picture Placeholder 2"/>
          <p:cNvSpPr>
            <a:spLocks noGrp="1" noChangeAspect="1"/>
          </p:cNvSpPr>
          <p:nvPr>
            <p:ph type="pic" idx="1"/>
          </p:nvPr>
        </p:nvSpPr>
        <p:spPr>
          <a:xfrm>
            <a:off x="0" y="0"/>
            <a:ext cx="6312024" cy="6165304"/>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dirty="0" smtClean="0"/>
              <a:t>单击图标添加图片</a:t>
            </a:r>
            <a:endParaRPr lang="en-US" dirty="0"/>
          </a:p>
        </p:txBody>
      </p:sp>
      <p:sp>
        <p:nvSpPr>
          <p:cNvPr id="4" name="Text Placeholder 3"/>
          <p:cNvSpPr>
            <a:spLocks noGrp="1"/>
          </p:cNvSpPr>
          <p:nvPr>
            <p:ph type="body" sz="half" idx="2"/>
          </p:nvPr>
        </p:nvSpPr>
        <p:spPr>
          <a:xfrm>
            <a:off x="7041766" y="2508920"/>
            <a:ext cx="4625961" cy="324036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smtClean="0"/>
              <a:t>单击此处编辑母版文本样式</a:t>
            </a:r>
            <a:endParaRPr lang="zh-CN" altLang="en-US" dirty="0" smtClean="0"/>
          </a:p>
        </p:txBody>
      </p:sp>
      <p:sp>
        <p:nvSpPr>
          <p:cNvPr id="5" name="Date Placeholder 4"/>
          <p:cNvSpPr>
            <a:spLocks noGrp="1"/>
          </p:cNvSpPr>
          <p:nvPr>
            <p:ph type="dt" sz="half" idx="10"/>
          </p:nvPr>
        </p:nvSpPr>
        <p:spPr/>
        <p:txBody>
          <a:bodyPr/>
          <a:lstStyle/>
          <a:p>
            <a:fld id="{C18730D6-7799-488D-942C-A8675A37AEDB}" type="datetime1">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ly-arranged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lvl1pPr>
              <a:defRPr sz="2400"/>
            </a:lvl1pPr>
            <a:lvl2pPr>
              <a:defRPr sz="2000"/>
            </a:lvl2pPr>
            <a:lvl3pPr>
              <a:defRPr sz="1800"/>
            </a:lvl3pPr>
            <a:lvl4pPr>
              <a:defRPr sz="1800"/>
            </a:lvl4pPr>
            <a:lvl5pPr>
              <a:defRPr sz="18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Date Placeholder 3"/>
          <p:cNvSpPr>
            <a:spLocks noGrp="1"/>
          </p:cNvSpPr>
          <p:nvPr>
            <p:ph type="dt" sz="half" idx="10"/>
          </p:nvPr>
        </p:nvSpPr>
        <p:spPr/>
        <p:txBody>
          <a:bodyPr/>
          <a:lstStyle/>
          <a:p>
            <a:fld id="{7437572F-C21A-4FBF-A0CA-BC9FBCC5AEF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4DD9983-4239-4731-A26C-445A7F7BFAA5}"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36BC876E-1AC5-4C0A-8B46-C15EA0663AE8}" type="datetime1">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7" name="内容占位符 6"/>
          <p:cNvSpPr>
            <a:spLocks noGrp="1"/>
          </p:cNvSpPr>
          <p:nvPr>
            <p:ph sz="quarter" idx="13"/>
          </p:nvPr>
        </p:nvSpPr>
        <p:spPr>
          <a:xfrm>
            <a:off x="838800" y="363600"/>
            <a:ext cx="10515600" cy="5810400"/>
          </a:xfrm>
        </p:spPr>
        <p:txBody>
          <a:bodyPr/>
          <a:lstStyle>
            <a:lvl1pPr>
              <a:defRPr sz="2400"/>
            </a:lvl1pPr>
            <a:lvl2pPr>
              <a:defRPr sz="2000"/>
            </a:lvl2pPr>
            <a:lvl3pPr>
              <a:defRPr sz="1800"/>
            </a:lvl3pPr>
            <a:lvl4pPr>
              <a:defRPr sz="1800"/>
            </a:lvl4pPr>
            <a:lvl5pPr>
              <a:defRPr sz="18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tags" Target="../tags/tag2.xml"/><Relationship Id="rId11" Type="http://schemas.openxmlformats.org/officeDocument/2006/relationships/tags" Target="../tags/tag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0" y="6176963"/>
            <a:ext cx="12192000" cy="6783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latin typeface="Arial" panose="020B0604020202020204" pitchFamily="34" charset="0"/>
              <a:ea typeface="黑体" pitchFamily="49" charset="-122"/>
              <a:sym typeface="Arial" panose="020B0604020202020204" pitchFamily="34" charset="0"/>
            </a:endParaRPr>
          </a:p>
        </p:txBody>
      </p:sp>
      <p:sp>
        <p:nvSpPr>
          <p:cNvPr id="2" name="Title Placeholder 1"/>
          <p:cNvSpPr>
            <a:spLocks noGrp="1"/>
          </p:cNvSpPr>
          <p:nvPr>
            <p:ph type="title"/>
            <p:custDataLst>
              <p:tags r:id="rId11"/>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custDataLst>
              <p:tags r:id="rId12"/>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36BC876E-1AC5-4C0A-8B46-C15EA0663AE8}" type="datetime1">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grpSp>
        <p:nvGrpSpPr>
          <p:cNvPr id="11" name="组合 10"/>
          <p:cNvGrpSpPr/>
          <p:nvPr userDrawn="1"/>
        </p:nvGrpSpPr>
        <p:grpSpPr>
          <a:xfrm>
            <a:off x="9903694" y="6176963"/>
            <a:ext cx="1072330" cy="681037"/>
            <a:chOff x="10640294" y="6176963"/>
            <a:chExt cx="622316" cy="548735"/>
          </a:xfrm>
        </p:grpSpPr>
        <p:sp>
          <p:nvSpPr>
            <p:cNvPr id="8" name="矩形 7"/>
            <p:cNvSpPr/>
            <p:nvPr userDrawn="1"/>
          </p:nvSpPr>
          <p:spPr>
            <a:xfrm>
              <a:off x="10640294" y="6176963"/>
              <a:ext cx="213205" cy="548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latin typeface="Arial" panose="020B0604020202020204" pitchFamily="34" charset="0"/>
                <a:ea typeface="黑体" pitchFamily="49" charset="-122"/>
                <a:sym typeface="Arial" panose="020B0604020202020204" pitchFamily="34" charset="0"/>
              </a:endParaRPr>
            </a:p>
          </p:txBody>
        </p:sp>
        <p:sp>
          <p:nvSpPr>
            <p:cNvPr id="9" name="矩形 8"/>
            <p:cNvSpPr/>
            <p:nvPr userDrawn="1"/>
          </p:nvSpPr>
          <p:spPr>
            <a:xfrm>
              <a:off x="10951641" y="6176963"/>
              <a:ext cx="144016" cy="548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latin typeface="Arial" panose="020B0604020202020204" pitchFamily="34" charset="0"/>
                <a:ea typeface="黑体" pitchFamily="49" charset="-122"/>
                <a:sym typeface="Arial" panose="020B0604020202020204" pitchFamily="34" charset="0"/>
              </a:endParaRPr>
            </a:p>
          </p:txBody>
        </p:sp>
        <p:sp>
          <p:nvSpPr>
            <p:cNvPr id="10" name="矩形 9"/>
            <p:cNvSpPr/>
            <p:nvPr userDrawn="1"/>
          </p:nvSpPr>
          <p:spPr>
            <a:xfrm>
              <a:off x="11190602" y="6176963"/>
              <a:ext cx="72008" cy="548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latin typeface="Arial" panose="020B0604020202020204" pitchFamily="34" charset="0"/>
                <a:ea typeface="黑体" pitchFamily="49" charset="-122"/>
                <a:sym typeface="Arial" panose="020B0604020202020204" pitchFamily="34" charset="0"/>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7.xml"/><Relationship Id="rId5" Type="http://schemas.openxmlformats.org/officeDocument/2006/relationships/tags" Target="../tags/tag8.xml"/><Relationship Id="rId4" Type="http://schemas.openxmlformats.org/officeDocument/2006/relationships/image" Target="../media/image6.jpeg"/><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7.xml"/><Relationship Id="rId5" Type="http://schemas.openxmlformats.org/officeDocument/2006/relationships/tags" Target="../tags/tag12.xml"/><Relationship Id="rId4" Type="http://schemas.openxmlformats.org/officeDocument/2006/relationships/image" Target="../media/image7.png"/><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image" Target="../media/image8.jpeg"/><Relationship Id="rId1" Type="http://schemas.openxmlformats.org/officeDocument/2006/relationships/tags" Target="../tags/tag13.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7.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image" Target="../media/image9.jpeg"/><Relationship Id="rId1" Type="http://schemas.openxmlformats.org/officeDocument/2006/relationships/tags" Target="../tags/tag17.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image" Target="../media/image10.jpeg"/><Relationship Id="rId1" Type="http://schemas.openxmlformats.org/officeDocument/2006/relationships/tags" Target="../tags/tag21.xml"/></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slideLayout" Target="../slideLayouts/slideLayout7.xml"/><Relationship Id="rId7" Type="http://schemas.openxmlformats.org/officeDocument/2006/relationships/tags" Target="../tags/tag28.xml"/><Relationship Id="rId6" Type="http://schemas.openxmlformats.org/officeDocument/2006/relationships/image" Target="../media/image12.jpeg"/><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image" Target="../media/image11.jpeg"/><Relationship Id="rId1" Type="http://schemas.openxmlformats.org/officeDocument/2006/relationships/tags" Target="../tags/tag24.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8.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image" Target="../media/image13.jpeg"/><Relationship Id="rId2" Type="http://schemas.openxmlformats.org/officeDocument/2006/relationships/tags" Target="../tags/tag30.xml"/><Relationship Id="rId1" Type="http://schemas.openxmlformats.org/officeDocument/2006/relationships/tags" Target="../tags/tag29.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image" Target="../media/image14.jpeg"/><Relationship Id="rId1" Type="http://schemas.openxmlformats.org/officeDocument/2006/relationships/tags" Target="../tags/tag33.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7.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image" Target="../media/image15.jpeg"/><Relationship Id="rId1" Type="http://schemas.openxmlformats.org/officeDocument/2006/relationships/tags" Target="../tags/tag37.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7.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image" Target="../media/image16.jpeg"/><Relationship Id="rId1" Type="http://schemas.openxmlformats.org/officeDocument/2006/relationships/tags" Target="../tags/tag41.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6.xml"/><Relationship Id="rId2" Type="http://schemas.openxmlformats.org/officeDocument/2006/relationships/tags" Target="../tags/tag46.xml"/><Relationship Id="rId1" Type="http://schemas.openxmlformats.org/officeDocument/2006/relationships/tags" Target="../tags/tag4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标题 4"/>
          <p:cNvSpPr>
            <a:spLocks noGrp="1"/>
          </p:cNvSpPr>
          <p:nvPr>
            <p:ph type="ctrTitle"/>
            <p:custDataLst>
              <p:tags r:id="rId2"/>
            </p:custDataLst>
          </p:nvPr>
        </p:nvSpPr>
        <p:spPr>
          <a:xfrm>
            <a:off x="-666750" y="2636520"/>
            <a:ext cx="13525500" cy="1585595"/>
          </a:xfrm>
        </p:spPr>
        <p:txBody>
          <a:bodyPr wrap="square" anchor="ctr" anchorCtr="0">
            <a:spAutoFit/>
          </a:bodyPr>
          <a:lstStyle/>
          <a:p>
            <a:r>
              <a:rPr lang="en-US" altLang="en-US" sz="3600" b="1" dirty="0"/>
              <a:t>BEBERAPA PENERAPAN</a:t>
            </a:r>
            <a:br>
              <a:rPr lang="en-US" altLang="en-US" sz="3600" b="1" dirty="0"/>
            </a:br>
            <a:r>
              <a:rPr lang="en-US" altLang="en-US" sz="3600" b="1" dirty="0"/>
              <a:t>NLP (NEURO LINGUISTIK PROGRAMMING)</a:t>
            </a:r>
            <a:br>
              <a:rPr lang="en-US" altLang="en-US" sz="3600" b="1" dirty="0"/>
            </a:br>
            <a:r>
              <a:rPr lang="en-US" altLang="en-US" sz="3600" b="1" dirty="0"/>
              <a:t>DI MGI</a:t>
            </a:r>
            <a:endParaRPr lang="en-US" altLang="en-US" sz="3600" b="1" dirty="0"/>
          </a:p>
        </p:txBody>
      </p:sp>
    </p:spTree>
    <p:custDataLst>
      <p:tags r:id="rId3"/>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838800" y="260095"/>
            <a:ext cx="10515600" cy="1324800"/>
          </a:xfrm>
          <a:prstGeom prst="rect">
            <a:avLst/>
          </a:prstGeom>
        </p:spPr>
        <p:txBody>
          <a:bodyPr anchor="ctr" anchorCtr="0">
            <a:normAutofit/>
          </a:bodyPr>
          <a:lstStyle>
            <a:defPPr>
              <a:defRPr lang="zh-CN"/>
            </a:defPPr>
            <a:lvl1pPr algn="ctr">
              <a:lnSpc>
                <a:spcPct val="90000"/>
              </a:lnSpc>
              <a:spcBef>
                <a:spcPct val="0"/>
              </a:spcBef>
              <a:buNone/>
              <a:defRPr sz="4400">
                <a:latin typeface="+mj-lt"/>
                <a:ea typeface="+mj-ea"/>
                <a:cs typeface="+mj-cs"/>
              </a:defRPr>
            </a:lvl1pPr>
          </a:lstStyle>
          <a:p>
            <a:pPr algn="l"/>
            <a:r>
              <a:rPr lang="en-US" altLang="en-US" sz="4000" b="1" dirty="0"/>
              <a:t>1. IKATAN GANDA (DOUBLE BIND)</a:t>
            </a:r>
            <a:endParaRPr lang="en-US" altLang="en-US" sz="4000" b="1" dirty="0"/>
          </a:p>
        </p:txBody>
      </p:sp>
      <p:sp>
        <p:nvSpPr>
          <p:cNvPr id="3" name="文本框 2"/>
          <p:cNvSpPr txBox="1"/>
          <p:nvPr>
            <p:custDataLst>
              <p:tags r:id="rId2"/>
            </p:custDataLst>
          </p:nvPr>
        </p:nvSpPr>
        <p:spPr>
          <a:xfrm>
            <a:off x="838800" y="1413085"/>
            <a:ext cx="10515600" cy="1419860"/>
          </a:xfrm>
          <a:prstGeom prst="rect">
            <a:avLst/>
          </a:prstGeom>
        </p:spPr>
        <p:txBody>
          <a:bodyPr>
            <a:spAutoFit/>
          </a:bodyPr>
          <a:lstStyle>
            <a:defPPr>
              <a:defRPr lang="zh-CN"/>
            </a:defPPr>
            <a:lvl1pPr marL="228600" lvl="0" indent="-228600">
              <a:lnSpc>
                <a:spcPct val="90000"/>
              </a:lnSpc>
              <a:spcBef>
                <a:spcPts val="1000"/>
              </a:spcBef>
              <a:buFont typeface="Arial" panose="020B0604020202020204" pitchFamily="34" charset="0"/>
              <a:buChar char="•"/>
              <a:defRPr sz="2800"/>
            </a:lvl1pPr>
            <a:lvl2pPr marL="685800" lvl="1" indent="-228600">
              <a:lnSpc>
                <a:spcPct val="90000"/>
              </a:lnSpc>
              <a:spcBef>
                <a:spcPts val="500"/>
              </a:spcBef>
              <a:buFont typeface="Arial" panose="020B0604020202020204" pitchFamily="34" charset="0"/>
              <a:buChar char="•"/>
              <a:defRPr sz="2400"/>
            </a:lvl2pPr>
            <a:lvl3pPr marL="1143000" lvl="2" indent="-228600">
              <a:lnSpc>
                <a:spcPct val="90000"/>
              </a:lnSpc>
              <a:spcBef>
                <a:spcPts val="500"/>
              </a:spcBef>
              <a:buFont typeface="Arial" panose="020B0604020202020204" pitchFamily="34" charset="0"/>
              <a:buChar char="•"/>
              <a:defRPr sz="2000"/>
            </a:lvl3pPr>
            <a:lvl4pPr marL="1600200" lvl="3" indent="-228600">
              <a:lnSpc>
                <a:spcPct val="90000"/>
              </a:lnSpc>
              <a:spcBef>
                <a:spcPts val="500"/>
              </a:spcBef>
              <a:buFont typeface="Arial" panose="020B0604020202020204" pitchFamily="34" charset="0"/>
              <a:buChar char="•"/>
            </a:lvl4pPr>
            <a:lvl5pPr marL="2057400" lvl="4"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US" altLang="en-US" sz="2400" dirty="0"/>
              <a:t>Sebuah cara membebani seseorang dengan 2 Pilihan, apapun pilihannya akan menghasilkan tujuan yang diinginkan. Ikatan Ganda membuat seseorang terpedaya karena seakan-akan dalam dilema maju halah mundur pun salah, namun disisi lain bisa sangat bermanfaat.</a:t>
            </a:r>
            <a:endParaRPr lang="en-US" altLang="en-US" sz="2400" dirty="0"/>
          </a:p>
        </p:txBody>
      </p:sp>
      <p:sp>
        <p:nvSpPr>
          <p:cNvPr id="4" name="文本框 2"/>
          <p:cNvSpPr txBox="1"/>
          <p:nvPr>
            <p:custDataLst>
              <p:tags r:id="rId3"/>
            </p:custDataLst>
          </p:nvPr>
        </p:nvSpPr>
        <p:spPr>
          <a:xfrm>
            <a:off x="4016375" y="2997200"/>
            <a:ext cx="7338060" cy="3004820"/>
          </a:xfrm>
          <a:prstGeom prst="rect">
            <a:avLst/>
          </a:prstGeom>
        </p:spPr>
        <p:txBody>
          <a:bodyPr wrap="square">
            <a:spAutoFit/>
          </a:bodyPr>
          <a:lstStyle>
            <a:defPPr>
              <a:defRPr lang="zh-CN"/>
            </a:defPPr>
            <a:lvl1pPr marL="228600" lvl="0" indent="-228600">
              <a:lnSpc>
                <a:spcPct val="90000"/>
              </a:lnSpc>
              <a:spcBef>
                <a:spcPts val="1000"/>
              </a:spcBef>
              <a:buFont typeface="Arial" panose="020B0604020202020204" pitchFamily="34" charset="0"/>
              <a:buChar char="•"/>
              <a:defRPr sz="2800"/>
            </a:lvl1pPr>
            <a:lvl2pPr marL="685800" lvl="1" indent="-228600">
              <a:lnSpc>
                <a:spcPct val="90000"/>
              </a:lnSpc>
              <a:spcBef>
                <a:spcPts val="500"/>
              </a:spcBef>
              <a:buFont typeface="Arial" panose="020B0604020202020204" pitchFamily="34" charset="0"/>
              <a:buChar char="•"/>
              <a:defRPr sz="2400"/>
            </a:lvl2pPr>
            <a:lvl3pPr marL="1143000" lvl="2" indent="-228600">
              <a:lnSpc>
                <a:spcPct val="90000"/>
              </a:lnSpc>
              <a:spcBef>
                <a:spcPts val="500"/>
              </a:spcBef>
              <a:buFont typeface="Arial" panose="020B0604020202020204" pitchFamily="34" charset="0"/>
              <a:buChar char="•"/>
              <a:defRPr sz="2000"/>
            </a:lvl3pPr>
            <a:lvl4pPr marL="1600200" lvl="3" indent="-228600">
              <a:lnSpc>
                <a:spcPct val="90000"/>
              </a:lnSpc>
              <a:spcBef>
                <a:spcPts val="500"/>
              </a:spcBef>
              <a:buFont typeface="Arial" panose="020B0604020202020204" pitchFamily="34" charset="0"/>
              <a:buChar char="•"/>
            </a:lvl4pPr>
            <a:lvl5pPr marL="2057400" lvl="4"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en-US" sz="2400" b="1" dirty="0"/>
              <a:t>Contoh:</a:t>
            </a:r>
            <a:r>
              <a:rPr lang="en-US" altLang="en-US" sz="2400" dirty="0"/>
              <a:t> </a:t>
            </a:r>
            <a:endParaRPr lang="en-US" altLang="en-US" sz="2400" dirty="0"/>
          </a:p>
          <a:p>
            <a:pPr marL="0" indent="0">
              <a:buNone/>
            </a:pPr>
            <a:r>
              <a:rPr lang="en-US" altLang="en-US" sz="2400" dirty="0"/>
              <a:t>Seekor sapi ditarik kedepan supaya masuk kandang dengan tali yang diikatkan dileher, namun tidak mau bergerak.</a:t>
            </a:r>
            <a:endParaRPr lang="en-US" altLang="en-US" sz="2400" dirty="0"/>
          </a:p>
          <a:p>
            <a:pPr marL="0" indent="0">
              <a:buNone/>
            </a:pPr>
            <a:r>
              <a:rPr lang="en-US" altLang="en-US" sz="2400" dirty="0"/>
              <a:t>Tapi setelah diimbangi menarik ekornya dengan tarikan yang lebih kuat (tidak selembut tarikan dari depan) membuat sapi memilih bergerak kedepan, sapi memilih tarikan yg lebih lembut.</a:t>
            </a:r>
            <a:endParaRPr lang="en-US" altLang="en-US" sz="2400" dirty="0"/>
          </a:p>
        </p:txBody>
      </p:sp>
      <p:pic>
        <p:nvPicPr>
          <p:cNvPr id="5" name="Picture 4" descr="Gemini_Generated_Image_3flw5p3flw5p3flw"/>
          <p:cNvPicPr>
            <a:picLocks noChangeAspect="1"/>
          </p:cNvPicPr>
          <p:nvPr/>
        </p:nvPicPr>
        <p:blipFill>
          <a:blip r:embed="rId4"/>
          <a:stretch>
            <a:fillRect/>
          </a:stretch>
        </p:blipFill>
        <p:spPr>
          <a:xfrm>
            <a:off x="838835" y="3027045"/>
            <a:ext cx="2875915" cy="2875915"/>
          </a:xfrm>
          <a:prstGeom prst="rect">
            <a:avLst/>
          </a:prstGeom>
        </p:spPr>
      </p:pic>
    </p:spTree>
    <p:custDataLst>
      <p:tags r:id="rId5"/>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2855595" y="764285"/>
            <a:ext cx="10515600" cy="1324800"/>
          </a:xfrm>
          <a:prstGeom prst="rect">
            <a:avLst/>
          </a:prstGeom>
        </p:spPr>
        <p:txBody>
          <a:bodyPr vert="horz" lIns="91440" tIns="45720" rIns="91440" bIns="45720" rtlCol="0" anchor="ctr">
            <a:normAutofit/>
          </a:bodyPr>
          <a:lstStyle>
            <a:lvl1pPr algn="ctr">
              <a:lnSpc>
                <a:spcPct val="90000"/>
              </a:lnSpc>
              <a:spcBef>
                <a:spcPct val="0"/>
              </a:spcBef>
              <a:buNone/>
              <a:defRPr sz="4400">
                <a:latin typeface="+mj-lt"/>
                <a:ea typeface="+mj-ea"/>
                <a:cs typeface="+mj-cs"/>
              </a:defRPr>
            </a:lvl1pPr>
          </a:lstStyle>
          <a:p>
            <a:pPr algn="l"/>
            <a:r>
              <a:rPr lang="en-US" altLang="en-US" sz="3600" b="1" dirty="0"/>
              <a:t>BEBERAPA CONTOH PERTANYAAN</a:t>
            </a:r>
            <a:endParaRPr lang="en-US" altLang="en-US" sz="3600" b="1" dirty="0"/>
          </a:p>
          <a:p>
            <a:pPr algn="l"/>
            <a:r>
              <a:rPr lang="en-US" altLang="en-US" sz="3600" b="1" dirty="0"/>
              <a:t>SAAT PROSPEK</a:t>
            </a:r>
            <a:endParaRPr lang="en-US" altLang="en-US" sz="3600" b="1" dirty="0"/>
          </a:p>
        </p:txBody>
      </p:sp>
      <p:sp>
        <p:nvSpPr>
          <p:cNvPr id="6" name="文本框 5"/>
          <p:cNvSpPr txBox="1"/>
          <p:nvPr>
            <p:custDataLst>
              <p:tags r:id="rId2"/>
            </p:custDataLst>
          </p:nvPr>
        </p:nvSpPr>
        <p:spPr>
          <a:xfrm>
            <a:off x="838200" y="2461260"/>
            <a:ext cx="5180400" cy="3055620"/>
          </a:xfrm>
          <a:prstGeom prst="rect">
            <a:avLst/>
          </a:prstGeom>
        </p:spPr>
        <p:txBody>
          <a:bodyPr vert="horz" lIns="91440" tIns="45720" rIns="91440" bIns="45720" rtlCol="0">
            <a:spAutoFit/>
          </a:bodyPr>
          <a:lstStyle>
            <a:lvl1pPr marL="228600" indent="-228600">
              <a:lnSpc>
                <a:spcPct val="90000"/>
              </a:lnSpc>
              <a:spcBef>
                <a:spcPts val="1000"/>
              </a:spcBef>
              <a:buFont typeface="Arial" panose="020B0604020202020204" pitchFamily="34" charset="0"/>
              <a:buChar char="•"/>
              <a:defRPr sz="2400"/>
            </a:lvl1pPr>
            <a:lvl2pPr marL="685800" lvl="1" indent="-228600">
              <a:lnSpc>
                <a:spcPct val="90000"/>
              </a:lnSpc>
              <a:spcBef>
                <a:spcPts val="500"/>
              </a:spcBef>
              <a:buFont typeface="Arial" panose="020B0604020202020204" pitchFamily="34" charset="0"/>
              <a:buChar char="•"/>
              <a:defRPr sz="2200"/>
            </a:lvl2pPr>
            <a:lvl3pPr marL="1143000" lvl="2" indent="-228600">
              <a:lnSpc>
                <a:spcPct val="90000"/>
              </a:lnSpc>
              <a:spcBef>
                <a:spcPts val="500"/>
              </a:spcBef>
              <a:buFont typeface="Arial" panose="020B0604020202020204" pitchFamily="34" charset="0"/>
              <a:buChar char="•"/>
              <a:defRPr sz="2000"/>
            </a:lvl3pPr>
            <a:lvl4pPr marL="1600200" lvl="3" indent="-228600">
              <a:lnSpc>
                <a:spcPct val="90000"/>
              </a:lnSpc>
              <a:spcBef>
                <a:spcPts val="500"/>
              </a:spcBef>
              <a:buFont typeface="Arial" panose="020B0604020202020204" pitchFamily="34" charset="0"/>
              <a:buChar char="•"/>
            </a:lvl4pPr>
            <a:lvl5pPr marL="2057400" lvl="4"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Font typeface="Arial" panose="020B0604020202020204" pitchFamily="34" charset="0"/>
              <a:buChar char="•"/>
            </a:pPr>
            <a:r>
              <a:rPr lang="en-US" altLang="en-US" sz="1600" b="1" dirty="0"/>
              <a:t>Bapak jadi pilih Kacamata M 102 atau M 101 ? </a:t>
            </a:r>
            <a:endParaRPr lang="en-US" altLang="en-US" sz="1600" b="1" dirty="0"/>
          </a:p>
          <a:p>
            <a:pPr>
              <a:buFont typeface="Arial" panose="020B0604020202020204" pitchFamily="34" charset="0"/>
              <a:buChar char="•"/>
            </a:pPr>
            <a:r>
              <a:rPr lang="en-US" altLang="en-US" sz="1600" b="1" dirty="0"/>
              <a:t>Ibu mau beli Kacamata yang Hospital Series atau yg lebih fashionable seperti model M 92 ? </a:t>
            </a:r>
            <a:endParaRPr lang="en-US" altLang="en-US" sz="1600" b="1" dirty="0"/>
          </a:p>
          <a:p>
            <a:pPr>
              <a:buFont typeface="Arial" panose="020B0604020202020204" pitchFamily="34" charset="0"/>
              <a:buChar char="•"/>
            </a:pPr>
            <a:r>
              <a:rPr lang="en-US" altLang="en-US" sz="1600" b="1" dirty="0"/>
              <a:t>Ibu mau pilih tipe NS 37 warna Yellow Black atau yg Full Black ? </a:t>
            </a:r>
            <a:endParaRPr lang="en-US" altLang="en-US" sz="1600" b="1" dirty="0"/>
          </a:p>
          <a:p>
            <a:pPr>
              <a:buFont typeface="Arial" panose="020B0604020202020204" pitchFamily="34" charset="0"/>
              <a:buChar char="•"/>
            </a:pPr>
            <a:r>
              <a:rPr lang="en-US" altLang="en-US" sz="1600" b="1" dirty="0"/>
              <a:t>Bapak mau bayar tunai atau transfer ?</a:t>
            </a:r>
            <a:endParaRPr lang="en-US" altLang="en-US" sz="1600" b="1" dirty="0"/>
          </a:p>
          <a:p>
            <a:pPr>
              <a:buFont typeface="Arial" panose="020B0604020202020204" pitchFamily="34" charset="0"/>
              <a:buChar char="•"/>
            </a:pPr>
            <a:r>
              <a:rPr lang="en-US" altLang="en-US" sz="1600" b="1" dirty="0"/>
              <a:t>Ibu mau bayar sebelum MOM atau setelah MOM ? </a:t>
            </a:r>
            <a:endParaRPr lang="en-US" altLang="en-US" sz="1600" b="1" dirty="0"/>
          </a:p>
          <a:p>
            <a:pPr>
              <a:buFont typeface="Arial" panose="020B0604020202020204" pitchFamily="34" charset="0"/>
              <a:buChar char="•"/>
            </a:pPr>
            <a:r>
              <a:rPr lang="en-US" altLang="en-US" sz="1600" b="1" dirty="0"/>
              <a:t>Bapak mau ambil Paket Reseller atau mau langsung Up Grade SILVER biar sekalian punya stok produk?</a:t>
            </a:r>
            <a:r>
              <a:rPr lang="en-US" altLang="en-US" dirty="0"/>
              <a:t> </a:t>
            </a:r>
            <a:endParaRPr lang="en-US" altLang="en-US" dirty="0"/>
          </a:p>
        </p:txBody>
      </p:sp>
      <p:sp>
        <p:nvSpPr>
          <p:cNvPr id="2" name="文本框 5"/>
          <p:cNvSpPr txBox="1"/>
          <p:nvPr>
            <p:custDataLst>
              <p:tags r:id="rId3"/>
            </p:custDataLst>
          </p:nvPr>
        </p:nvSpPr>
        <p:spPr>
          <a:xfrm>
            <a:off x="6173470" y="2461260"/>
            <a:ext cx="5180400" cy="2898140"/>
          </a:xfrm>
          <a:prstGeom prst="rect">
            <a:avLst/>
          </a:prstGeom>
        </p:spPr>
        <p:txBody>
          <a:bodyPr vert="horz" lIns="91440" tIns="45720" rIns="91440" bIns="36195" rtlCol="0">
            <a:spAutoFit/>
          </a:bodyPr>
          <a:lstStyle>
            <a:lvl1pPr marL="228600" indent="-228600">
              <a:lnSpc>
                <a:spcPct val="90000"/>
              </a:lnSpc>
              <a:spcBef>
                <a:spcPts val="1000"/>
              </a:spcBef>
              <a:buFont typeface="Arial" panose="020B0604020202020204" pitchFamily="34" charset="0"/>
              <a:buChar char="•"/>
              <a:defRPr sz="2400"/>
            </a:lvl1pPr>
            <a:lvl2pPr marL="685800" lvl="1" indent="-228600">
              <a:lnSpc>
                <a:spcPct val="90000"/>
              </a:lnSpc>
              <a:spcBef>
                <a:spcPts val="500"/>
              </a:spcBef>
              <a:buFont typeface="Arial" panose="020B0604020202020204" pitchFamily="34" charset="0"/>
              <a:buChar char="•"/>
              <a:defRPr sz="2200"/>
            </a:lvl2pPr>
            <a:lvl3pPr marL="1143000" lvl="2" indent="-228600">
              <a:lnSpc>
                <a:spcPct val="90000"/>
              </a:lnSpc>
              <a:spcBef>
                <a:spcPts val="500"/>
              </a:spcBef>
              <a:buFont typeface="Arial" panose="020B0604020202020204" pitchFamily="34" charset="0"/>
              <a:buChar char="•"/>
              <a:defRPr sz="2000"/>
            </a:lvl3pPr>
            <a:lvl4pPr marL="1600200" lvl="3" indent="-228600">
              <a:lnSpc>
                <a:spcPct val="90000"/>
              </a:lnSpc>
              <a:spcBef>
                <a:spcPts val="500"/>
              </a:spcBef>
              <a:buFont typeface="Arial" panose="020B0604020202020204" pitchFamily="34" charset="0"/>
              <a:buChar char="•"/>
            </a:lvl4pPr>
            <a:lvl5pPr marL="2057400" lvl="4"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Font typeface="Arial" panose="020B0604020202020204" pitchFamily="34" charset="0"/>
              <a:buChar char="•"/>
            </a:pPr>
            <a:r>
              <a:rPr lang="en-US" altLang="en-US" sz="1600" b="1" dirty="0"/>
              <a:t>Saya bisa kerumah Ibu pagi ini atau nanti sore ? </a:t>
            </a:r>
            <a:endParaRPr lang="en-US" altLang="en-US" sz="1600" b="1" dirty="0"/>
          </a:p>
          <a:p>
            <a:pPr>
              <a:buFont typeface="Arial" panose="020B0604020202020204" pitchFamily="34" charset="0"/>
              <a:buChar char="•"/>
            </a:pPr>
            <a:r>
              <a:rPr lang="en-US" altLang="en-US" sz="1600" b="1" dirty="0"/>
              <a:t>Kalau besok pagi kerumah ibu jam 9 atau 10 ? </a:t>
            </a:r>
            <a:endParaRPr lang="en-US" altLang="en-US" sz="1600" b="1" dirty="0"/>
          </a:p>
          <a:p>
            <a:pPr>
              <a:buFont typeface="Arial" panose="020B0604020202020204" pitchFamily="34" charset="0"/>
              <a:buChar char="•"/>
            </a:pPr>
            <a:r>
              <a:rPr lang="en-US" altLang="en-US" sz="1600" b="1" dirty="0"/>
              <a:t>Bapak mentargetkan bisa beli mobil dari bisnis di MGI dalam waktu 1 atau 2 tahun ?</a:t>
            </a:r>
            <a:endParaRPr lang="en-US" altLang="en-US" sz="1600" b="1" dirty="0"/>
          </a:p>
          <a:p>
            <a:pPr>
              <a:buFont typeface="Arial" panose="020B0604020202020204" pitchFamily="34" charset="0"/>
              <a:buChar char="•"/>
            </a:pPr>
            <a:r>
              <a:rPr lang="en-US" altLang="en-US" sz="1600" b="1" dirty="0"/>
              <a:t>Ibu mau ambil Kacamata atau Nano Belt dulu, atau mungkin sekalian dua - duanya ? </a:t>
            </a:r>
            <a:endParaRPr lang="en-US" altLang="en-US" sz="1600" b="1" dirty="0"/>
          </a:p>
          <a:p>
            <a:pPr>
              <a:buFont typeface="Arial" panose="020B0604020202020204" pitchFamily="34" charset="0"/>
              <a:buChar char="•"/>
            </a:pPr>
            <a:r>
              <a:rPr lang="en-US" altLang="en-US" sz="1600" b="1" dirty="0"/>
              <a:t>Kalau prospek lewat telpon : </a:t>
            </a:r>
            <a:endParaRPr lang="en-US" altLang="en-US" sz="1600" b="1" dirty="0"/>
          </a:p>
          <a:p>
            <a:pPr>
              <a:buFont typeface="Arial" panose="020B0604020202020204" pitchFamily="34" charset="0"/>
              <a:buChar char="•"/>
            </a:pPr>
            <a:r>
              <a:rPr lang="en-US" altLang="en-US" sz="1600" b="1" dirty="0"/>
              <a:t>Produk saya kirim kerumah atau kantor ? </a:t>
            </a:r>
            <a:endParaRPr lang="en-US" altLang="en-US" sz="1600" b="1" dirty="0"/>
          </a:p>
          <a:p>
            <a:pPr>
              <a:buFont typeface="Arial" panose="020B0604020202020204" pitchFamily="34" charset="0"/>
              <a:buChar char="•"/>
            </a:pPr>
            <a:r>
              <a:rPr lang="en-US" altLang="en-US" sz="1600" b="1" dirty="0"/>
              <a:t>Bapak mau transfer ke rekening BCA atau BRI ?</a:t>
            </a:r>
            <a:r>
              <a:rPr lang="en-US" altLang="en-US" sz="2000" b="1" dirty="0"/>
              <a:t> </a:t>
            </a:r>
            <a:endParaRPr lang="en-US" altLang="en-US" sz="2000" b="1" dirty="0"/>
          </a:p>
        </p:txBody>
      </p:sp>
      <p:pic>
        <p:nvPicPr>
          <p:cNvPr id="3" name="Picture 2" descr="—Pngtree—hand-painted cartoon boy's question free_5472976"/>
          <p:cNvPicPr>
            <a:picLocks noChangeAspect="1"/>
          </p:cNvPicPr>
          <p:nvPr/>
        </p:nvPicPr>
        <p:blipFill>
          <a:blip r:embed="rId4"/>
          <a:stretch>
            <a:fillRect/>
          </a:stretch>
        </p:blipFill>
        <p:spPr>
          <a:xfrm>
            <a:off x="335915" y="90805"/>
            <a:ext cx="2370455" cy="2370455"/>
          </a:xfrm>
          <a:prstGeom prst="rect">
            <a:avLst/>
          </a:prstGeom>
        </p:spPr>
      </p:pic>
    </p:spTree>
    <p:custDataLst>
      <p:tags r:id="rId5"/>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E:/MGI/id-11134207-7r98v-lo22ro1f0yfvd6.jpgid-11134207-7r98v-lo22ro1f0yfvd6"/>
          <p:cNvPicPr preferRelativeResize="0"/>
          <p:nvPr>
            <p:custDataLst>
              <p:tags r:id="rId1"/>
            </p:custDataLst>
          </p:nvPr>
        </p:nvPicPr>
        <p:blipFill rotWithShape="1">
          <a:blip r:embed="rId2"/>
          <a:srcRect t="6217" b="6217"/>
          <a:stretch>
            <a:fillRect/>
          </a:stretch>
        </p:blipFill>
        <p:spPr>
          <a:xfrm>
            <a:off x="5184000" y="457200"/>
            <a:ext cx="6170400" cy="5403600"/>
          </a:xfrm>
          <a:prstGeom prst="rect">
            <a:avLst/>
          </a:prstGeom>
        </p:spPr>
      </p:pic>
      <p:sp>
        <p:nvSpPr>
          <p:cNvPr id="2" name="文本框 1"/>
          <p:cNvSpPr txBox="1"/>
          <p:nvPr>
            <p:custDataLst>
              <p:tags r:id="rId3"/>
            </p:custDataLst>
          </p:nvPr>
        </p:nvSpPr>
        <p:spPr>
          <a:xfrm>
            <a:off x="838200" y="457200"/>
            <a:ext cx="4165349" cy="1602000"/>
          </a:xfrm>
          <a:prstGeom prst="rect">
            <a:avLst/>
          </a:prstGeom>
        </p:spPr>
        <p:txBody>
          <a:bodyPr vert="horz" lIns="91440" tIns="45720" rIns="91440" bIns="45720" rtlCol="0" anchor="ctr" anchorCtr="0">
            <a:normAutofit/>
          </a:bodyPr>
          <a:lstStyle>
            <a:defPPr>
              <a:defRPr lang="zh-CN"/>
            </a:defPPr>
            <a:lvl1pPr>
              <a:defRPr sz="3200"/>
            </a:lvl1pPr>
          </a:lstStyle>
          <a:p>
            <a:r>
              <a:rPr lang="en-US" altLang="en-US" b="1" dirty="0">
                <a:latin typeface="+mj-lt"/>
                <a:ea typeface="+mj-ea"/>
                <a:cs typeface="+mj-cs"/>
              </a:rPr>
              <a:t>2. SINDROM KANCING HILANG</a:t>
            </a:r>
            <a:endParaRPr lang="en-US" altLang="en-US" b="1" dirty="0">
              <a:latin typeface="+mj-lt"/>
              <a:ea typeface="+mj-ea"/>
              <a:cs typeface="+mj-cs"/>
            </a:endParaRPr>
          </a:p>
        </p:txBody>
      </p:sp>
      <p:sp>
        <p:nvSpPr>
          <p:cNvPr id="4" name="文本框 3"/>
          <p:cNvSpPr txBox="1"/>
          <p:nvPr>
            <p:custDataLst>
              <p:tags r:id="rId4"/>
            </p:custDataLst>
          </p:nvPr>
        </p:nvSpPr>
        <p:spPr>
          <a:xfrm>
            <a:off x="838200" y="2059200"/>
            <a:ext cx="4165349" cy="3812400"/>
          </a:xfrm>
          <a:prstGeom prst="rect">
            <a:avLst/>
          </a:prstGeom>
        </p:spPr>
        <p:txBody>
          <a:bodyPr vert="horz" lIns="91440" tIns="45720" rIns="91440" bIns="45720" rtlCol="0">
            <a:normAutofit/>
          </a:bodyPr>
          <a:lstStyle>
            <a:defPPr>
              <a:defRPr lang="zh-CN"/>
            </a:defPPr>
            <a:lvl1pPr lvl="0" indent="0">
              <a:buNone/>
              <a:defRPr sz="2000"/>
            </a:lvl1pPr>
            <a:lvl2pPr indent="0">
              <a:buNone/>
            </a:lvl2pPr>
            <a:lvl3pPr indent="0">
              <a:buNone/>
              <a:defRPr sz="1600"/>
            </a:lvl3pPr>
            <a:lvl4pPr indent="0">
              <a:buNone/>
              <a:defRPr sz="1400"/>
            </a:lvl4pPr>
            <a:lvl5pPr indent="0">
              <a:buNone/>
              <a:defRPr sz="1400"/>
            </a:lvl5pPr>
            <a:lvl6pPr indent="0">
              <a:buNone/>
              <a:defRPr sz="1400"/>
            </a:lvl6pPr>
            <a:lvl7pPr indent="0">
              <a:buNone/>
              <a:defRPr sz="1400"/>
            </a:lvl7pPr>
            <a:lvl8pPr indent="0">
              <a:buNone/>
              <a:defRPr sz="1400"/>
            </a:lvl8pPr>
            <a:lvl9pPr indent="0">
              <a:buNone/>
              <a:defRPr sz="1400"/>
            </a:lvl9pPr>
          </a:lstStyle>
          <a:p>
            <a:r>
              <a:rPr lang="en-US" altLang="en-US" dirty="0"/>
              <a:t>Bayangkan Anda disebuah Dept. Store dan sedang mengamati sebuah gaun yg sangat indah, tapi ada salah satu kancingnya yg tanggal atau Lepas. Tak pelak lagi, Anda akan memfokuskan mata dan pikiran Anda pada Kancing yg tanggal tersebut, sehingga kesempurnaan itu akan berkurang hanya karena Kancing yg hilang atau tanggal tersebut.</a:t>
            </a:r>
            <a:endParaRPr lang="en-US" altLang="en-US" dirty="0"/>
          </a:p>
        </p:txBody>
      </p:sp>
    </p:spTree>
    <p:custDataLst>
      <p:tags r:id="rId5"/>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E:/MGI/Power point/NLP/Gemini_Generated_Image_m4ajwom4ajwom4aj.jpgGemini_Generated_Image_m4ajwom4ajwom4aj"/>
          <p:cNvPicPr preferRelativeResize="0"/>
          <p:nvPr>
            <p:custDataLst>
              <p:tags r:id="rId1"/>
            </p:custDataLst>
          </p:nvPr>
        </p:nvPicPr>
        <p:blipFill rotWithShape="1">
          <a:blip r:embed="rId2"/>
          <a:srcRect t="6217" b="6217"/>
          <a:stretch>
            <a:fillRect/>
          </a:stretch>
        </p:blipFill>
        <p:spPr>
          <a:xfrm>
            <a:off x="766940" y="457200"/>
            <a:ext cx="6170400" cy="5403600"/>
          </a:xfrm>
          <a:prstGeom prst="rect">
            <a:avLst/>
          </a:prstGeom>
        </p:spPr>
      </p:pic>
      <p:sp>
        <p:nvSpPr>
          <p:cNvPr id="2" name="文本框 1"/>
          <p:cNvSpPr txBox="1"/>
          <p:nvPr>
            <p:custDataLst>
              <p:tags r:id="rId3"/>
            </p:custDataLst>
          </p:nvPr>
        </p:nvSpPr>
        <p:spPr>
          <a:xfrm>
            <a:off x="7247890" y="457200"/>
            <a:ext cx="4165349" cy="1602000"/>
          </a:xfrm>
          <a:prstGeom prst="rect">
            <a:avLst/>
          </a:prstGeom>
        </p:spPr>
        <p:txBody>
          <a:bodyPr vert="horz" lIns="91440" tIns="45720" rIns="91440" bIns="45720" rtlCol="0" anchor="ctr" anchorCtr="0">
            <a:normAutofit/>
          </a:bodyPr>
          <a:lstStyle>
            <a:defPPr>
              <a:defRPr lang="zh-CN"/>
            </a:defPPr>
            <a:lvl1pPr>
              <a:defRPr sz="3200"/>
            </a:lvl1pPr>
          </a:lstStyle>
          <a:p>
            <a:r>
              <a:rPr lang="en-US" altLang="en-US" b="1" dirty="0">
                <a:latin typeface="+mj-lt"/>
                <a:ea typeface="+mj-ea"/>
                <a:cs typeface="+mj-cs"/>
              </a:rPr>
              <a:t>Contoh aplikasi dalam prospek :</a:t>
            </a:r>
            <a:endParaRPr lang="en-US" altLang="en-US" b="1" dirty="0">
              <a:latin typeface="+mj-lt"/>
              <a:ea typeface="+mj-ea"/>
              <a:cs typeface="+mj-cs"/>
            </a:endParaRPr>
          </a:p>
        </p:txBody>
      </p:sp>
      <p:sp>
        <p:nvSpPr>
          <p:cNvPr id="4" name="文本框 3"/>
          <p:cNvSpPr txBox="1"/>
          <p:nvPr>
            <p:custDataLst>
              <p:tags r:id="rId4"/>
            </p:custDataLst>
          </p:nvPr>
        </p:nvSpPr>
        <p:spPr>
          <a:xfrm>
            <a:off x="7247890" y="2059200"/>
            <a:ext cx="4165349" cy="3812400"/>
          </a:xfrm>
          <a:prstGeom prst="rect">
            <a:avLst/>
          </a:prstGeom>
        </p:spPr>
        <p:txBody>
          <a:bodyPr vert="horz" lIns="91440" tIns="45720" rIns="91440" bIns="45720" rtlCol="0">
            <a:normAutofit/>
          </a:bodyPr>
          <a:lstStyle>
            <a:defPPr>
              <a:defRPr lang="zh-CN"/>
            </a:defPPr>
            <a:lvl1pPr lvl="0" indent="0">
              <a:buNone/>
              <a:defRPr sz="2000"/>
            </a:lvl1pPr>
            <a:lvl2pPr indent="0">
              <a:buNone/>
            </a:lvl2pPr>
            <a:lvl3pPr indent="0">
              <a:buNone/>
              <a:defRPr sz="1600"/>
            </a:lvl3pPr>
            <a:lvl4pPr indent="0">
              <a:buNone/>
              <a:defRPr sz="1400"/>
            </a:lvl4pPr>
            <a:lvl5pPr indent="0">
              <a:buNone/>
              <a:defRPr sz="1400"/>
            </a:lvl5pPr>
            <a:lvl6pPr indent="0">
              <a:buNone/>
              <a:defRPr sz="1400"/>
            </a:lvl6pPr>
            <a:lvl7pPr indent="0">
              <a:buNone/>
              <a:defRPr sz="1400"/>
            </a:lvl7pPr>
            <a:lvl8pPr indent="0">
              <a:buNone/>
              <a:defRPr sz="1400"/>
            </a:lvl8pPr>
            <a:lvl9pPr indent="0">
              <a:buNone/>
              <a:defRPr sz="1400"/>
            </a:lvl9pPr>
          </a:lstStyle>
          <a:p>
            <a:r>
              <a:rPr lang="en-US" altLang="en-US" dirty="0"/>
              <a:t>Pada sebuah keluarga yg penuh kebahagiaan, kaya raya, harmonis, anak - anaknya cantik dan ganteng, sholeh sholehah, pandai, pendidikan ditempat yang terbaik </a:t>
            </a:r>
            <a:r>
              <a:rPr lang="en-US" altLang="en-US" b="1" dirty="0"/>
              <a:t>TAPI</a:t>
            </a:r>
            <a:r>
              <a:rPr lang="en-US" altLang="en-US" dirty="0"/>
              <a:t> salah satu anaknya berkacamata minus.</a:t>
            </a:r>
            <a:endParaRPr lang="en-US" altLang="en-US" dirty="0"/>
          </a:p>
        </p:txBody>
      </p:sp>
    </p:spTree>
    <p:custDataLst>
      <p:tags r:id="rId5"/>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E:\MGI\Power point\NLP\Gemini_Generated_Image_57yk8857yk8857yk1.jpgGemini_Generated_Image_57yk8857yk8857yk1"/>
          <p:cNvPicPr preferRelativeResize="0"/>
          <p:nvPr>
            <p:custDataLst>
              <p:tags r:id="rId1"/>
            </p:custDataLst>
          </p:nvPr>
        </p:nvPicPr>
        <p:blipFill rotWithShape="1">
          <a:blip r:embed="rId2"/>
          <a:srcRect t="6217" b="6217"/>
          <a:stretch>
            <a:fillRect/>
          </a:stretch>
        </p:blipFill>
        <p:spPr>
          <a:xfrm>
            <a:off x="5184000" y="457200"/>
            <a:ext cx="6170400" cy="5403600"/>
          </a:xfrm>
          <a:prstGeom prst="rect">
            <a:avLst/>
          </a:prstGeom>
        </p:spPr>
      </p:pic>
      <p:sp>
        <p:nvSpPr>
          <p:cNvPr id="4" name="文本框 3"/>
          <p:cNvSpPr txBox="1"/>
          <p:nvPr>
            <p:custDataLst>
              <p:tags r:id="rId3"/>
            </p:custDataLst>
          </p:nvPr>
        </p:nvSpPr>
        <p:spPr>
          <a:xfrm>
            <a:off x="838200" y="1252750"/>
            <a:ext cx="4165349" cy="3812400"/>
          </a:xfrm>
          <a:prstGeom prst="rect">
            <a:avLst/>
          </a:prstGeom>
        </p:spPr>
        <p:txBody>
          <a:bodyPr vert="horz" lIns="91440" tIns="45720" rIns="91440" bIns="45720" rtlCol="0">
            <a:normAutofit/>
          </a:bodyPr>
          <a:lstStyle>
            <a:defPPr>
              <a:defRPr lang="zh-CN"/>
            </a:defPPr>
            <a:lvl1pPr lvl="0" indent="0">
              <a:buNone/>
              <a:defRPr sz="2000"/>
            </a:lvl1pPr>
            <a:lvl2pPr indent="0">
              <a:buNone/>
            </a:lvl2pPr>
            <a:lvl3pPr indent="0">
              <a:buNone/>
              <a:defRPr sz="1600"/>
            </a:lvl3pPr>
            <a:lvl4pPr indent="0">
              <a:buNone/>
              <a:defRPr sz="1400"/>
            </a:lvl4pPr>
            <a:lvl5pPr indent="0">
              <a:buNone/>
              <a:defRPr sz="1400"/>
            </a:lvl5pPr>
            <a:lvl6pPr indent="0">
              <a:buNone/>
              <a:defRPr sz="1400"/>
            </a:lvl6pPr>
            <a:lvl7pPr indent="0">
              <a:buNone/>
              <a:defRPr sz="1400"/>
            </a:lvl7pPr>
            <a:lvl8pPr indent="0">
              <a:buNone/>
              <a:defRPr sz="1400"/>
            </a:lvl8pPr>
            <a:lvl9pPr indent="0">
              <a:buNone/>
              <a:defRPr sz="1400"/>
            </a:lvl9pPr>
          </a:lstStyle>
          <a:p>
            <a:r>
              <a:rPr lang="en-US" altLang="en-US" dirty="0"/>
              <a:t>Fokuskan pada resiko anak yg berkacamata minus, baik resiko kerusakan yg bisa semakin parah sampai bisa beresiko pada Kebutaan. Apalagi kalau anak itu perempuan, sampaikan bahwa salah satu resiko anak perempuan yg suatu saat melahirkan tapi dalam kondisi mata minus tinggi akan menyebabkan Tiroid Mata kalau melahirkan dengan cara normal.</a:t>
            </a:r>
            <a:endParaRPr lang="en-US" altLang="en-US" dirty="0"/>
          </a:p>
        </p:txBody>
      </p:sp>
    </p:spTree>
    <p:custDataLst>
      <p:tags r:id="rId4"/>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E:/MGI/apa-itu-obesitas-dampak-dan-penyebabnya.jpgapa-itu-obesitas-dampak-dan-penyebabnya"/>
          <p:cNvPicPr preferRelativeResize="0"/>
          <p:nvPr>
            <p:custDataLst>
              <p:tags r:id="rId1"/>
            </p:custDataLst>
          </p:nvPr>
        </p:nvPicPr>
        <p:blipFill rotWithShape="1">
          <a:blip r:embed="rId2"/>
          <a:srcRect t="17993" r="11672" b="24878"/>
          <a:stretch>
            <a:fillRect/>
          </a:stretch>
        </p:blipFill>
        <p:spPr>
          <a:xfrm>
            <a:off x="767080" y="457200"/>
            <a:ext cx="6170295" cy="2680970"/>
          </a:xfrm>
          <a:prstGeom prst="rect">
            <a:avLst/>
          </a:prstGeom>
        </p:spPr>
      </p:pic>
      <p:sp>
        <p:nvSpPr>
          <p:cNvPr id="2" name="文本框 1"/>
          <p:cNvSpPr txBox="1"/>
          <p:nvPr>
            <p:custDataLst>
              <p:tags r:id="rId3"/>
            </p:custDataLst>
          </p:nvPr>
        </p:nvSpPr>
        <p:spPr>
          <a:xfrm>
            <a:off x="7247890" y="908685"/>
            <a:ext cx="4165349" cy="1602000"/>
          </a:xfrm>
          <a:prstGeom prst="rect">
            <a:avLst/>
          </a:prstGeom>
        </p:spPr>
        <p:txBody>
          <a:bodyPr vert="horz" lIns="91440" tIns="45720" rIns="91440" bIns="45720" rtlCol="0" anchor="ctr" anchorCtr="0">
            <a:normAutofit fontScale="90000" lnSpcReduction="20000"/>
          </a:bodyPr>
          <a:lstStyle>
            <a:defPPr>
              <a:defRPr lang="zh-CN"/>
            </a:defPPr>
            <a:lvl1pPr>
              <a:defRPr sz="3200"/>
            </a:lvl1pPr>
          </a:lstStyle>
          <a:p>
            <a:r>
              <a:rPr lang="en-US" altLang="en-US" b="1" dirty="0">
                <a:latin typeface="+mj-lt"/>
                <a:ea typeface="+mj-ea"/>
                <a:cs typeface="+mj-cs"/>
              </a:rPr>
              <a:t>Bisa dikembangkan juga pada masalah lain yg mungkin muncul, seperti : </a:t>
            </a:r>
            <a:endParaRPr lang="en-US" altLang="en-US" b="1" dirty="0">
              <a:latin typeface="+mj-lt"/>
              <a:ea typeface="+mj-ea"/>
              <a:cs typeface="+mj-cs"/>
            </a:endParaRPr>
          </a:p>
        </p:txBody>
      </p:sp>
      <p:sp>
        <p:nvSpPr>
          <p:cNvPr id="4" name="文本框 3"/>
          <p:cNvSpPr txBox="1"/>
          <p:nvPr>
            <p:custDataLst>
              <p:tags r:id="rId4"/>
            </p:custDataLst>
          </p:nvPr>
        </p:nvSpPr>
        <p:spPr>
          <a:xfrm>
            <a:off x="7247890" y="2708805"/>
            <a:ext cx="4165349" cy="1938020"/>
          </a:xfrm>
          <a:prstGeom prst="rect">
            <a:avLst/>
          </a:prstGeom>
        </p:spPr>
        <p:txBody>
          <a:bodyPr vert="horz" lIns="91440" tIns="45720" rIns="91440" bIns="45720" rtlCol="0">
            <a:spAutoFit/>
          </a:bodyPr>
          <a:lstStyle>
            <a:defPPr>
              <a:defRPr lang="zh-CN"/>
            </a:defPPr>
            <a:lvl1pPr lvl="0" indent="0">
              <a:buNone/>
              <a:defRPr sz="2000"/>
            </a:lvl1pPr>
            <a:lvl2pPr indent="0">
              <a:buNone/>
            </a:lvl2pPr>
            <a:lvl3pPr indent="0">
              <a:buNone/>
              <a:defRPr sz="1600"/>
            </a:lvl3pPr>
            <a:lvl4pPr indent="0">
              <a:buNone/>
              <a:defRPr sz="1400"/>
            </a:lvl4pPr>
            <a:lvl5pPr indent="0">
              <a:buNone/>
              <a:defRPr sz="1400"/>
            </a:lvl5pPr>
            <a:lvl6pPr indent="0">
              <a:buNone/>
              <a:defRPr sz="1400"/>
            </a:lvl6pPr>
            <a:lvl7pPr indent="0">
              <a:buNone/>
              <a:defRPr sz="1400"/>
            </a:lvl7pPr>
            <a:lvl8pPr indent="0">
              <a:buNone/>
              <a:defRPr sz="1400"/>
            </a:lvl8pPr>
            <a:lvl9pPr indent="0">
              <a:buNone/>
              <a:defRPr sz="1400"/>
            </a:lvl9pPr>
          </a:lstStyle>
          <a:p>
            <a:pPr marL="342900" indent="-342900">
              <a:buFont typeface="Wingdings" panose="05000000000000000000" charset="0"/>
              <a:buChar char="ü"/>
            </a:pPr>
            <a:r>
              <a:rPr lang="en-US" altLang="en-US" b="1" dirty="0"/>
              <a:t>Ada yg kegemukan</a:t>
            </a:r>
            <a:endParaRPr lang="en-US" altLang="en-US" b="1" dirty="0"/>
          </a:p>
          <a:p>
            <a:pPr>
              <a:buFont typeface="Wingdings" panose="05000000000000000000" charset="0"/>
            </a:pPr>
            <a:r>
              <a:rPr lang="en-US" altLang="en-US" dirty="0"/>
              <a:t>     Nano Belt Body Shaper </a:t>
            </a:r>
            <a:endParaRPr lang="en-US" altLang="en-US" dirty="0"/>
          </a:p>
          <a:p>
            <a:pPr marL="342900" indent="-342900">
              <a:buFont typeface="Wingdings" panose="05000000000000000000" charset="0"/>
              <a:buChar char="ü"/>
            </a:pPr>
            <a:endParaRPr lang="en-US" altLang="en-US" dirty="0"/>
          </a:p>
          <a:p>
            <a:pPr marL="342900" indent="-342900">
              <a:buFont typeface="Wingdings" panose="05000000000000000000" charset="0"/>
              <a:buChar char="ü"/>
            </a:pPr>
            <a:r>
              <a:rPr lang="en-US" altLang="en-US" b="1" dirty="0"/>
              <a:t>Ada yg vertigo, rambut rontok, rambut beruban</a:t>
            </a:r>
            <a:endParaRPr lang="en-US" altLang="en-US" b="1" dirty="0"/>
          </a:p>
          <a:p>
            <a:pPr>
              <a:buFont typeface="Wingdings" panose="05000000000000000000" charset="0"/>
            </a:pPr>
            <a:r>
              <a:rPr lang="en-US" altLang="en-US" dirty="0"/>
              <a:t>     Ciput atau Topi Nano </a:t>
            </a:r>
            <a:endParaRPr lang="en-US" altLang="en-US" dirty="0"/>
          </a:p>
        </p:txBody>
      </p:sp>
      <p:pic>
        <p:nvPicPr>
          <p:cNvPr id="5" name="图片 2" descr="E:/MGI/Selain-Sakit-Kepala-Ini-Gejala-Gegar-Otak-yang-Bisa-Terjadi.jpgSelain-Sakit-Kepala-Ini-Gejala-Gegar-Otak-yang-Bisa-Terjadi"/>
          <p:cNvPicPr preferRelativeResize="0"/>
          <p:nvPr>
            <p:custDataLst>
              <p:tags r:id="rId5"/>
            </p:custDataLst>
          </p:nvPr>
        </p:nvPicPr>
        <p:blipFill rotWithShape="1">
          <a:blip r:embed="rId6"/>
          <a:srcRect t="23759" r="20281" b="24186"/>
          <a:stretch>
            <a:fillRect/>
          </a:stretch>
        </p:blipFill>
        <p:spPr>
          <a:xfrm>
            <a:off x="767080" y="3140710"/>
            <a:ext cx="6170295" cy="2680970"/>
          </a:xfrm>
          <a:prstGeom prst="rect">
            <a:avLst/>
          </a:prstGeom>
        </p:spPr>
      </p:pic>
    </p:spTree>
    <p:custDataLst>
      <p:tags r:id="rId7"/>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a:xfrm>
            <a:off x="696211" y="908720"/>
            <a:ext cx="4625961" cy="1600200"/>
          </a:xfrm>
        </p:spPr>
        <p:txBody>
          <a:bodyPr anchor="ctr" anchorCtr="0"/>
          <a:lstStyle/>
          <a:p>
            <a:r>
              <a:rPr lang="en-US" altLang="en-US" b="1" dirty="0">
                <a:solidFill>
                  <a:schemeClr val="tx1"/>
                </a:solidFill>
              </a:rPr>
              <a:t>3. TEDUH TAPI PENUH TEKANAN</a:t>
            </a:r>
            <a:r>
              <a:rPr lang="en-US" altLang="en-US" dirty="0"/>
              <a:t> </a:t>
            </a:r>
            <a:endParaRPr lang="en-US" altLang="en-US" dirty="0"/>
          </a:p>
        </p:txBody>
      </p:sp>
      <p:pic>
        <p:nvPicPr>
          <p:cNvPr id="6" name="图片占位符 5" descr="E:\MGI\puji-karyawan.jpgpuji-karyawan"/>
          <p:cNvPicPr>
            <a:picLocks noGrp="1" noChangeAspect="1"/>
          </p:cNvPicPr>
          <p:nvPr>
            <p:ph type="pic" idx="1"/>
            <p:custDataLst>
              <p:tags r:id="rId2"/>
            </p:custDataLst>
          </p:nvPr>
        </p:nvPicPr>
        <p:blipFill>
          <a:blip r:embed="rId3"/>
          <a:srcRect l="15878" r="15878"/>
          <a:stretch>
            <a:fillRect/>
          </a:stretch>
        </p:blipFill>
        <p:spPr>
          <a:xfrm>
            <a:off x="5880100" y="0"/>
            <a:ext cx="6312024" cy="6165304"/>
          </a:xfrm>
        </p:spPr>
      </p:pic>
      <p:sp>
        <p:nvSpPr>
          <p:cNvPr id="5" name="文本占位符 4"/>
          <p:cNvSpPr>
            <a:spLocks noGrp="1"/>
          </p:cNvSpPr>
          <p:nvPr>
            <p:ph type="body" sz="half" idx="2"/>
            <p:custDataLst>
              <p:tags r:id="rId4"/>
            </p:custDataLst>
          </p:nvPr>
        </p:nvSpPr>
        <p:spPr>
          <a:xfrm>
            <a:off x="696211" y="2508920"/>
            <a:ext cx="4625961" cy="2306955"/>
          </a:xfrm>
        </p:spPr>
        <p:txBody>
          <a:bodyPr>
            <a:spAutoFit/>
          </a:bodyPr>
          <a:lstStyle/>
          <a:p>
            <a:r>
              <a:rPr lang="en-US" altLang="en-US" dirty="0"/>
              <a:t>Sebuah cara prospek dengan memberikan pujian terhadap pribadi, keluarga, aktivitas, bisnis dan lingkungan sekitar, kemudian dilanjutkan dengan memberikan tekanan untuk menggunakan produk MGI, menjadi Duta Donasi atau menjalankan bisnis MGI.</a:t>
            </a:r>
            <a:endParaRPr lang="en-US" altLang="en-US" dirty="0"/>
          </a:p>
        </p:txBody>
      </p:sp>
    </p:spTree>
    <p:custDataLst>
      <p:tags r:id="rId5"/>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eelOff"/>
      </p:transition>
    </mc:Choice>
    <mc:Fallback>
      <p:transition spd="slow" advTm="3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E:\MGI\berpotensi-timbulkan-masalah-kesehatan-ketahui-batas-waktu-main-hp-untuk-anak-ibupedia-zsh45s.jpgberpotensi-timbulkan-masalah-kesehatan-ketahui-batas-waktu-main-hp-untuk-anak-ibupedia-zsh45s"/>
          <p:cNvPicPr preferRelativeResize="0"/>
          <p:nvPr>
            <p:custDataLst>
              <p:tags r:id="rId1"/>
            </p:custDataLst>
          </p:nvPr>
        </p:nvPicPr>
        <p:blipFill rotWithShape="1">
          <a:blip r:embed="rId2"/>
          <a:srcRect l="711" t="2226" r="37410" b="989"/>
          <a:stretch>
            <a:fillRect/>
          </a:stretch>
        </p:blipFill>
        <p:spPr>
          <a:xfrm>
            <a:off x="766940" y="457200"/>
            <a:ext cx="6170400" cy="5403600"/>
          </a:xfrm>
          <a:prstGeom prst="rect">
            <a:avLst/>
          </a:prstGeom>
        </p:spPr>
      </p:pic>
      <p:sp>
        <p:nvSpPr>
          <p:cNvPr id="2" name="文本框 1"/>
          <p:cNvSpPr txBox="1"/>
          <p:nvPr>
            <p:custDataLst>
              <p:tags r:id="rId3"/>
            </p:custDataLst>
          </p:nvPr>
        </p:nvSpPr>
        <p:spPr>
          <a:xfrm>
            <a:off x="7247890" y="404495"/>
            <a:ext cx="4165349" cy="1602000"/>
          </a:xfrm>
          <a:prstGeom prst="rect">
            <a:avLst/>
          </a:prstGeom>
        </p:spPr>
        <p:txBody>
          <a:bodyPr vert="horz" lIns="91440" tIns="45720" rIns="91440" bIns="45720" rtlCol="0" anchor="ctr" anchorCtr="0">
            <a:normAutofit/>
          </a:bodyPr>
          <a:lstStyle>
            <a:defPPr>
              <a:defRPr lang="zh-CN"/>
            </a:defPPr>
            <a:lvl1pPr>
              <a:defRPr sz="3200"/>
            </a:lvl1pPr>
          </a:lstStyle>
          <a:p>
            <a:r>
              <a:rPr lang="en-US" altLang="en-US" b="1" dirty="0">
                <a:latin typeface="+mj-lt"/>
                <a:ea typeface="+mj-ea"/>
                <a:cs typeface="+mj-cs"/>
              </a:rPr>
              <a:t>CONTOH APLIKASI DALAM PROSPEK</a:t>
            </a:r>
            <a:endParaRPr lang="en-US" altLang="en-US" b="1" dirty="0">
              <a:latin typeface="+mj-lt"/>
              <a:ea typeface="+mj-ea"/>
              <a:cs typeface="+mj-cs"/>
            </a:endParaRPr>
          </a:p>
        </p:txBody>
      </p:sp>
      <p:sp>
        <p:nvSpPr>
          <p:cNvPr id="4" name="文本框 3"/>
          <p:cNvSpPr txBox="1"/>
          <p:nvPr>
            <p:custDataLst>
              <p:tags r:id="rId4"/>
            </p:custDataLst>
          </p:nvPr>
        </p:nvSpPr>
        <p:spPr>
          <a:xfrm>
            <a:off x="7247890" y="2006495"/>
            <a:ext cx="4165349" cy="3812400"/>
          </a:xfrm>
          <a:prstGeom prst="rect">
            <a:avLst/>
          </a:prstGeom>
        </p:spPr>
        <p:txBody>
          <a:bodyPr vert="horz" lIns="91440" tIns="45720" rIns="91440" bIns="45720" rtlCol="0">
            <a:normAutofit/>
          </a:bodyPr>
          <a:lstStyle>
            <a:defPPr>
              <a:defRPr lang="zh-CN"/>
            </a:defPPr>
            <a:lvl1pPr lvl="0" indent="0">
              <a:buNone/>
              <a:defRPr sz="2000"/>
            </a:lvl1pPr>
            <a:lvl2pPr indent="0">
              <a:buNone/>
            </a:lvl2pPr>
            <a:lvl3pPr indent="0">
              <a:buNone/>
              <a:defRPr sz="1600"/>
            </a:lvl3pPr>
            <a:lvl4pPr indent="0">
              <a:buNone/>
              <a:defRPr sz="1400"/>
            </a:lvl4pPr>
            <a:lvl5pPr indent="0">
              <a:buNone/>
              <a:defRPr sz="1400"/>
            </a:lvl5pPr>
            <a:lvl6pPr indent="0">
              <a:buNone/>
              <a:defRPr sz="1400"/>
            </a:lvl6pPr>
            <a:lvl7pPr indent="0">
              <a:buNone/>
              <a:defRPr sz="1400"/>
            </a:lvl7pPr>
            <a:lvl8pPr indent="0">
              <a:buNone/>
              <a:defRPr sz="1400"/>
            </a:lvl8pPr>
            <a:lvl9pPr indent="0">
              <a:buNone/>
              <a:defRPr sz="1400"/>
            </a:lvl9pPr>
          </a:lstStyle>
          <a:p>
            <a:pPr>
              <a:buFont typeface="Wingdings" panose="05000000000000000000" charset="0"/>
            </a:pPr>
            <a:r>
              <a:rPr lang="en-US" altLang="en-US" dirty="0"/>
              <a:t>Ibu sangat bersyukur punya putra - putri yg cerdas bahkan masih kecil sudah pandai menggunakan HP, tapi apakah Ibu tidak Ingin mengamankan mata putra-putrinya saat menggunakan HP supaya tidak terjadi kerusakan mata putra-putrinya ?</a:t>
            </a:r>
            <a:endParaRPr lang="en-US" altLang="en-US" dirty="0"/>
          </a:p>
          <a:p>
            <a:pPr>
              <a:buFont typeface="Wingdings" panose="05000000000000000000" charset="0"/>
            </a:pPr>
            <a:r>
              <a:rPr lang="en-US" altLang="en-US" dirty="0"/>
              <a:t> </a:t>
            </a:r>
            <a:endParaRPr lang="en-US" altLang="en-US" dirty="0"/>
          </a:p>
          <a:p>
            <a:pPr>
              <a:buFont typeface="Wingdings" panose="05000000000000000000" charset="0"/>
            </a:pPr>
            <a:r>
              <a:rPr lang="en-US" altLang="en-US" dirty="0"/>
              <a:t>Kalau Ibu mau mengamankan mata putra-putrinya kami punya solusinya.</a:t>
            </a:r>
            <a:endParaRPr lang="en-US" altLang="en-US" dirty="0"/>
          </a:p>
        </p:txBody>
      </p:sp>
    </p:spTree>
    <p:custDataLst>
      <p:tags r:id="rId5"/>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E:\MGI\tiktok-10.jpegtiktok-10"/>
          <p:cNvPicPr preferRelativeResize="0"/>
          <p:nvPr>
            <p:custDataLst>
              <p:tags r:id="rId1"/>
            </p:custDataLst>
          </p:nvPr>
        </p:nvPicPr>
        <p:blipFill rotWithShape="1">
          <a:blip r:embed="rId2"/>
          <a:srcRect l="7994" t="961" r="17153" b="457"/>
          <a:stretch>
            <a:fillRect/>
          </a:stretch>
        </p:blipFill>
        <p:spPr>
          <a:xfrm>
            <a:off x="5243055" y="457200"/>
            <a:ext cx="6170400" cy="5403600"/>
          </a:xfrm>
          <a:prstGeom prst="rect">
            <a:avLst/>
          </a:prstGeom>
        </p:spPr>
      </p:pic>
      <p:sp>
        <p:nvSpPr>
          <p:cNvPr id="2" name="文本框 1"/>
          <p:cNvSpPr txBox="1"/>
          <p:nvPr>
            <p:custDataLst>
              <p:tags r:id="rId3"/>
            </p:custDataLst>
          </p:nvPr>
        </p:nvSpPr>
        <p:spPr>
          <a:xfrm>
            <a:off x="767715" y="404495"/>
            <a:ext cx="4165349" cy="1602000"/>
          </a:xfrm>
          <a:prstGeom prst="rect">
            <a:avLst/>
          </a:prstGeom>
        </p:spPr>
        <p:txBody>
          <a:bodyPr vert="horz" lIns="91440" tIns="45720" rIns="91440" bIns="45720" rtlCol="0" anchor="ctr" anchorCtr="0">
            <a:normAutofit/>
          </a:bodyPr>
          <a:lstStyle>
            <a:defPPr>
              <a:defRPr lang="zh-CN"/>
            </a:defPPr>
            <a:lvl1pPr>
              <a:defRPr sz="3200"/>
            </a:lvl1pPr>
          </a:lstStyle>
          <a:p>
            <a:r>
              <a:rPr lang="en-US" altLang="en-US" b="1" dirty="0">
                <a:latin typeface="+mj-lt"/>
                <a:ea typeface="+mj-ea"/>
                <a:cs typeface="+mj-cs"/>
              </a:rPr>
              <a:t>CONTOH APLIKASI DALAM PROSPEK</a:t>
            </a:r>
            <a:endParaRPr lang="en-US" altLang="en-US" b="1" dirty="0">
              <a:latin typeface="+mj-lt"/>
              <a:ea typeface="+mj-ea"/>
              <a:cs typeface="+mj-cs"/>
            </a:endParaRPr>
          </a:p>
        </p:txBody>
      </p:sp>
      <p:sp>
        <p:nvSpPr>
          <p:cNvPr id="4" name="文本框 3"/>
          <p:cNvSpPr txBox="1"/>
          <p:nvPr>
            <p:custDataLst>
              <p:tags r:id="rId4"/>
            </p:custDataLst>
          </p:nvPr>
        </p:nvSpPr>
        <p:spPr>
          <a:xfrm>
            <a:off x="767715" y="2006495"/>
            <a:ext cx="4165349" cy="3812400"/>
          </a:xfrm>
          <a:prstGeom prst="rect">
            <a:avLst/>
          </a:prstGeom>
        </p:spPr>
        <p:txBody>
          <a:bodyPr vert="horz" lIns="91440" tIns="45720" rIns="91440" bIns="45720" rtlCol="0">
            <a:normAutofit/>
          </a:bodyPr>
          <a:lstStyle>
            <a:defPPr>
              <a:defRPr lang="zh-CN"/>
            </a:defPPr>
            <a:lvl1pPr lvl="0" indent="0">
              <a:buNone/>
              <a:defRPr sz="2000"/>
            </a:lvl1pPr>
            <a:lvl2pPr indent="0">
              <a:buNone/>
            </a:lvl2pPr>
            <a:lvl3pPr indent="0">
              <a:buNone/>
              <a:defRPr sz="1600"/>
            </a:lvl3pPr>
            <a:lvl4pPr indent="0">
              <a:buNone/>
              <a:defRPr sz="1400"/>
            </a:lvl4pPr>
            <a:lvl5pPr indent="0">
              <a:buNone/>
              <a:defRPr sz="1400"/>
            </a:lvl5pPr>
            <a:lvl6pPr indent="0">
              <a:buNone/>
              <a:defRPr sz="1400"/>
            </a:lvl6pPr>
            <a:lvl7pPr indent="0">
              <a:buNone/>
              <a:defRPr sz="1400"/>
            </a:lvl7pPr>
            <a:lvl8pPr indent="0">
              <a:buNone/>
              <a:defRPr sz="1400"/>
            </a:lvl8pPr>
            <a:lvl9pPr indent="0">
              <a:buNone/>
              <a:defRPr sz="1400"/>
            </a:lvl9pPr>
          </a:lstStyle>
          <a:p>
            <a:pPr>
              <a:buFont typeface="Wingdings" panose="05000000000000000000" charset="0"/>
            </a:pPr>
            <a:r>
              <a:rPr lang="en-US" altLang="en-US" dirty="0"/>
              <a:t>Ibu memiliki pergaulan yang luar biasa luas, banyak komunitas, organisasi sosial maupun bisnis yg begitu banyak anggotanya.</a:t>
            </a:r>
            <a:endParaRPr lang="en-US" altLang="en-US" dirty="0"/>
          </a:p>
          <a:p>
            <a:pPr>
              <a:buFont typeface="Wingdings" panose="05000000000000000000" charset="0"/>
            </a:pPr>
            <a:endParaRPr lang="en-US" altLang="en-US" dirty="0"/>
          </a:p>
          <a:p>
            <a:pPr>
              <a:buFont typeface="Wingdings" panose="05000000000000000000" charset="0"/>
            </a:pPr>
            <a:r>
              <a:rPr lang="en-US" altLang="en-US" dirty="0"/>
              <a:t>Saya sangat berharap Ibu bisa menjadi bagian dari kami untuk menjdi Duta Donasi yg bisa memberikan Donasi Frame Kacamata Medis secara Gratis bagi anak-anak dan orang yg terancam kebutaan.</a:t>
            </a:r>
            <a:endParaRPr lang="en-US" altLang="en-US" dirty="0"/>
          </a:p>
        </p:txBody>
      </p:sp>
    </p:spTree>
    <p:custDataLst>
      <p:tags r:id="rId5"/>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E:\MGI\business_partner.jpgbusiness_partner"/>
          <p:cNvPicPr preferRelativeResize="0"/>
          <p:nvPr>
            <p:custDataLst>
              <p:tags r:id="rId1"/>
            </p:custDataLst>
          </p:nvPr>
        </p:nvPicPr>
        <p:blipFill rotWithShape="1">
          <a:blip r:embed="rId2"/>
          <a:srcRect l="881" t="962" r="22614" b="358"/>
          <a:stretch>
            <a:fillRect/>
          </a:stretch>
        </p:blipFill>
        <p:spPr>
          <a:xfrm>
            <a:off x="766940" y="457200"/>
            <a:ext cx="6170400" cy="5403600"/>
          </a:xfrm>
          <a:prstGeom prst="rect">
            <a:avLst/>
          </a:prstGeom>
        </p:spPr>
      </p:pic>
      <p:sp>
        <p:nvSpPr>
          <p:cNvPr id="2" name="文本框 1"/>
          <p:cNvSpPr txBox="1"/>
          <p:nvPr>
            <p:custDataLst>
              <p:tags r:id="rId3"/>
            </p:custDataLst>
          </p:nvPr>
        </p:nvSpPr>
        <p:spPr>
          <a:xfrm>
            <a:off x="7247890" y="404495"/>
            <a:ext cx="4165349" cy="1602000"/>
          </a:xfrm>
          <a:prstGeom prst="rect">
            <a:avLst/>
          </a:prstGeom>
        </p:spPr>
        <p:txBody>
          <a:bodyPr vert="horz" lIns="91440" tIns="45720" rIns="91440" bIns="45720" rtlCol="0" anchor="ctr" anchorCtr="0">
            <a:normAutofit/>
          </a:bodyPr>
          <a:lstStyle>
            <a:defPPr>
              <a:defRPr lang="zh-CN"/>
            </a:defPPr>
            <a:lvl1pPr>
              <a:defRPr sz="3200"/>
            </a:lvl1pPr>
          </a:lstStyle>
          <a:p>
            <a:r>
              <a:rPr lang="en-US" altLang="en-US" b="1" dirty="0">
                <a:latin typeface="+mj-lt"/>
                <a:ea typeface="+mj-ea"/>
                <a:cs typeface="+mj-cs"/>
              </a:rPr>
              <a:t>CONTOH APLIKASI DALAM PROSPEK</a:t>
            </a:r>
            <a:endParaRPr lang="en-US" altLang="en-US" b="1" dirty="0">
              <a:latin typeface="+mj-lt"/>
              <a:ea typeface="+mj-ea"/>
              <a:cs typeface="+mj-cs"/>
            </a:endParaRPr>
          </a:p>
        </p:txBody>
      </p:sp>
      <p:sp>
        <p:nvSpPr>
          <p:cNvPr id="4" name="文本框 3"/>
          <p:cNvSpPr txBox="1"/>
          <p:nvPr>
            <p:custDataLst>
              <p:tags r:id="rId4"/>
            </p:custDataLst>
          </p:nvPr>
        </p:nvSpPr>
        <p:spPr>
          <a:xfrm>
            <a:off x="7247890" y="2006495"/>
            <a:ext cx="4165349" cy="3812400"/>
          </a:xfrm>
          <a:prstGeom prst="rect">
            <a:avLst/>
          </a:prstGeom>
        </p:spPr>
        <p:txBody>
          <a:bodyPr vert="horz" lIns="91440" tIns="45720" rIns="91440" bIns="45720" rtlCol="0">
            <a:normAutofit/>
          </a:bodyPr>
          <a:lstStyle>
            <a:defPPr>
              <a:defRPr lang="zh-CN"/>
            </a:defPPr>
            <a:lvl1pPr lvl="0" indent="0">
              <a:buNone/>
              <a:defRPr sz="2000"/>
            </a:lvl1pPr>
            <a:lvl2pPr indent="0">
              <a:buNone/>
            </a:lvl2pPr>
            <a:lvl3pPr indent="0">
              <a:buNone/>
              <a:defRPr sz="1600"/>
            </a:lvl3pPr>
            <a:lvl4pPr indent="0">
              <a:buNone/>
              <a:defRPr sz="1400"/>
            </a:lvl4pPr>
            <a:lvl5pPr indent="0">
              <a:buNone/>
              <a:defRPr sz="1400"/>
            </a:lvl5pPr>
            <a:lvl6pPr indent="0">
              <a:buNone/>
              <a:defRPr sz="1400"/>
            </a:lvl6pPr>
            <a:lvl7pPr indent="0">
              <a:buNone/>
              <a:defRPr sz="1400"/>
            </a:lvl7pPr>
            <a:lvl8pPr indent="0">
              <a:buNone/>
              <a:defRPr sz="1400"/>
            </a:lvl8pPr>
            <a:lvl9pPr indent="0">
              <a:buNone/>
              <a:defRPr sz="1400"/>
            </a:lvl9pPr>
          </a:lstStyle>
          <a:p>
            <a:pPr>
              <a:buFont typeface="Wingdings" panose="05000000000000000000" charset="0"/>
            </a:pPr>
            <a:r>
              <a:rPr lang="en-US" altLang="en-US" dirty="0"/>
              <a:t>Bapak sebagai pengusaha/pejabat/karyawan yg sudah mapan dan memiliki penghasilan besar yg bisa untuk mencukupi kebutuhan keluarga.</a:t>
            </a:r>
            <a:endParaRPr lang="en-US" altLang="en-US" dirty="0"/>
          </a:p>
          <a:p>
            <a:pPr>
              <a:buFont typeface="Wingdings" panose="05000000000000000000" charset="0"/>
            </a:pPr>
            <a:r>
              <a:rPr lang="en-US" altLang="en-US" dirty="0"/>
              <a:t> </a:t>
            </a:r>
            <a:endParaRPr lang="en-US" altLang="en-US" dirty="0"/>
          </a:p>
          <a:p>
            <a:pPr>
              <a:buFont typeface="Wingdings" panose="05000000000000000000" charset="0"/>
            </a:pPr>
            <a:r>
              <a:rPr lang="en-US" altLang="en-US" dirty="0"/>
              <a:t>Apakah Bapak tertarik kalau punya penghasilan tambahan 10 juta/</a:t>
            </a:r>
            <a:endParaRPr lang="en-US" altLang="en-US" dirty="0"/>
          </a:p>
          <a:p>
            <a:pPr>
              <a:buFont typeface="Wingdings" panose="05000000000000000000" charset="0"/>
            </a:pPr>
            <a:r>
              <a:rPr lang="en-US" altLang="en-US" dirty="0"/>
              <a:t>25 juta/ 50 juta perbulan dan tidak terlalu mengganggu aktivitas yg sudah ada ?</a:t>
            </a:r>
            <a:endParaRPr lang="en-US" altLang="en-US" dirty="0"/>
          </a:p>
        </p:txBody>
      </p:sp>
    </p:spTree>
    <p:custDataLst>
      <p:tags r:id="rId5"/>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3067050" y="2333943"/>
            <a:ext cx="6003290" cy="2217420"/>
          </a:xfrm>
        </p:spPr>
        <p:txBody>
          <a:bodyPr wrap="square">
            <a:spAutoFit/>
          </a:bodyPr>
          <a:lstStyle/>
          <a:p>
            <a:pPr>
              <a:lnSpc>
                <a:spcPct val="100000"/>
              </a:lnSpc>
            </a:pPr>
            <a:r>
              <a:rPr lang="en-US" altLang="en-US" sz="2400" b="1" dirty="0"/>
              <a:t>INSPIRASI DARI BUKU:</a:t>
            </a:r>
            <a:br>
              <a:rPr lang="en-US" altLang="en-US" sz="2400" b="1" dirty="0"/>
            </a:br>
            <a:br>
              <a:rPr lang="en-US" altLang="en-US" sz="2400" b="1" dirty="0"/>
            </a:br>
            <a:r>
              <a:rPr lang="en-US" altLang="en-US" sz="3110" b="1" dirty="0"/>
              <a:t>KETIKA MAJU SALAH MUNDUR PUN SALAH</a:t>
            </a:r>
            <a:br>
              <a:rPr lang="en-US" altLang="en-US" sz="3110" b="1" dirty="0"/>
            </a:br>
            <a:br>
              <a:rPr lang="en-US" altLang="en-US" sz="1400" b="1" dirty="0"/>
            </a:br>
            <a:r>
              <a:rPr lang="en-US" altLang="en-US" sz="1400" b="1" dirty="0"/>
              <a:t>BY: RH. WIWOHO</a:t>
            </a:r>
            <a:endParaRPr lang="en-US" altLang="en-US" sz="1400" b="1" dirty="0"/>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000" advTm="3000">
        <p15:prstTrans prst="curtains"/>
      </p:transition>
    </mc:Choice>
    <mc:Fallback>
      <p:transition spd="slow" advTm="3000">
        <p:fade/>
      </p:transition>
    </mc:Fallback>
  </mc:AlternateContent>
  <p:timing>
    <p:tnLst>
      <p:par>
        <p:cTn id="1" dur="indefinite" restart="never" nodeType="tmRoot"/>
      </p:par>
    </p:tnLst>
  </p:timing>
</p:sld>
</file>

<file path=ppt/tags/tag1.xml><?xml version="1.0" encoding="utf-8"?>
<p:tagLst xmlns:p="http://schemas.openxmlformats.org/presentationml/2006/main">
  <p:tag name="KSO_WM_TAG_VERSION" val="1.0"/>
  <p:tag name="KSO_WM_TEMPLATE_CATEGORY" val="custom"/>
  <p:tag name="KSO_WM_TEMPLATE_INDEX" val="160329"/>
</p:tagLst>
</file>

<file path=ppt/tags/tag2.xml><?xml version="1.0" encoding="utf-8"?>
<p:tagLst xmlns:p="http://schemas.openxmlformats.org/presentationml/2006/main">
  <p:tag name="KSO_WM_TAG_VERSION" val="1.0"/>
  <p:tag name="KSO_WM_TEMPLATE_CATEGORY" val="custom"/>
  <p:tag name="KSO_WM_TEMPLATE_INDEX" val="160329"/>
</p:tagLst>
</file>

<file path=ppt/tags/tag3.xml><?xml version="1.0" encoding="utf-8"?>
<p:tagLst xmlns:p="http://schemas.openxmlformats.org/presentationml/2006/main">
  <p:tag name="KSO_WM_TAG_VERSION" val="1.0"/>
  <p:tag name="KSO_WM_BEAUTIFY_FLAG" val="#wm#"/>
  <p:tag name="KSO_WM_TEMPLATE_CATEGORY" val="custom"/>
  <p:tag name="KSO_WM_TEMPLATE_INDEX" val="160329"/>
  <p:tag name="KSO_WM_UNIT_TYPE" val="a"/>
  <p:tag name="KSO_WM_UNIT_INDEX" val="1"/>
  <p:tag name="KSO_WM_UNIT_ID" val="custom160329_1*a*1"/>
  <p:tag name="KSO_WM_UNIT_CLEAR" val="1"/>
  <p:tag name="KSO_WM_UNIT_LAYERLEVEL" val="1"/>
  <p:tag name="KSO_WM_UNIT_VALUE" val="26"/>
  <p:tag name="KSO_WM_UNIT_ISCONTENTSTITLE" val="0"/>
  <p:tag name="KSO_WM_UNIT_HIGHLIGHT" val="0"/>
  <p:tag name="KSO_WM_UNIT_COMPATIBLE" val="0"/>
  <p:tag name="KSO_WM_UNIT_PRESET_TEXT_INDEX" val="3"/>
  <p:tag name="KSO_WM_UNIT_PRESET_TEXT_LEN" val="17"/>
</p:tagLst>
</file>

<file path=ppt/tags/tag4.xml><?xml version="1.0" encoding="utf-8"?>
<p:tagLst xmlns:p="http://schemas.openxmlformats.org/presentationml/2006/main">
  <p:tag name="KSO_WM_TEMPLATE_THUMBS_INDEX" val="1、4、5、9、12、15、20、25、26、27、28、29"/>
  <p:tag name="KSO_WM_TEMPLATE_CATEGORY" val="custom"/>
  <p:tag name="KSO_WM_TEMPLATE_INDEX" val="160329"/>
  <p:tag name="KSO_WM_TAG_VERSION" val="1.0"/>
  <p:tag name="KSO_WM_SLIDE_ID" val="custom160329_1"/>
  <p:tag name="KSO_WM_SLIDE_INDEX" val="1"/>
  <p:tag name="KSO_WM_SLIDE_ITEM_CNT" val="2"/>
  <p:tag name="KSO_WM_SLIDE_LAYOUT" val="a_b"/>
  <p:tag name="KSO_WM_SLIDE_LAYOUT_CNT" val="1_1"/>
  <p:tag name="KSO_WM_SLIDE_TYPE" val="title"/>
  <p:tag name="KSO_WM_BEAUTIFY_FLAG" val="#wm#"/>
</p:tagLst>
</file>

<file path=ppt/tags/tag5.xml><?xml version="1.0" encoding="utf-8"?>
<p:tagLst xmlns:p="http://schemas.openxmlformats.org/presentationml/2006/main">
  <p:tag name="KSO_WM_TAG_VERSION" val="1.0"/>
  <p:tag name="KSO_WM_BEAUTIFY_FLAG" val="#wm#"/>
  <p:tag name="KSO_WM_TEMPLATE_CATEGORY" val="custom"/>
  <p:tag name="KSO_WM_TEMPLATE_INDEX" val="160329"/>
  <p:tag name="KSO_WM_UNIT_TYPE" val="a"/>
  <p:tag name="KSO_WM_UNIT_INDEX" val="1"/>
  <p:tag name="KSO_WM_UNIT_ID" val="custom160329_2*a*1"/>
  <p:tag name="KSO_WM_UNIT_CLEAR" val="1"/>
  <p:tag name="KSO_WM_UNIT_LAYERLEVEL" val="1"/>
  <p:tag name="KSO_WM_UNIT_VALUE" val="40"/>
  <p:tag name="KSO_WM_UNIT_ISCONTENTSTITLE" val="0"/>
  <p:tag name="KSO_WM_UNIT_HIGHLIGHT" val="0"/>
  <p:tag name="KSO_WM_UNIT_COMPATIBLE" val="0"/>
  <p:tag name="KSO_WM_UNIT_PRESET_TEXT_INDEX" val="3"/>
  <p:tag name="KSO_WM_UNIT_PRESET_TEXT_LEN" val="17"/>
</p:tagLst>
</file>

<file path=ppt/tags/tag6.xml><?xml version="1.0" encoding="utf-8"?>
<p:tagLst xmlns:p="http://schemas.openxmlformats.org/presentationml/2006/main">
  <p:tag name="KSO_WM_TAG_VERSION" val="1.0"/>
  <p:tag name="KSO_WM_BEAUTIFY_FLAG" val="#wm#"/>
  <p:tag name="KSO_WM_TEMPLATE_CATEGORY" val="custom"/>
  <p:tag name="KSO_WM_TEMPLATE_INDEX" val="160329"/>
  <p:tag name="KSO_WM_UNIT_TYPE" val="f"/>
  <p:tag name="KSO_WM_UNIT_INDEX" val="1"/>
  <p:tag name="KSO_WM_UNIT_ID" val="custom160329_2*f*1"/>
  <p:tag name="KSO_WM_UNIT_CLEAR" val="1"/>
  <p:tag name="KSO_WM_UNIT_LAYERLEVEL" val="1"/>
  <p:tag name="KSO_WM_UNIT_VALUE" val="429"/>
  <p:tag name="KSO_WM_UNIT_HIGHLIGHT" val="0"/>
  <p:tag name="KSO_WM_UNIT_COMPATIBLE" val="0"/>
  <p:tag name="KSO_WM_UNIT_PRESET_TEXT_INDEX" val="5"/>
  <p:tag name="KSO_WM_UNIT_PRESET_TEXT_LEN" val="232"/>
</p:tagLst>
</file>

<file path=ppt/tags/tag7.xml><?xml version="1.0" encoding="utf-8"?>
<p:tagLst xmlns:p="http://schemas.openxmlformats.org/presentationml/2006/main">
  <p:tag name="KSO_WM_TAG_VERSION" val="1.0"/>
  <p:tag name="KSO_WM_BEAUTIFY_FLAG" val="#wm#"/>
  <p:tag name="KSO_WM_TEMPLATE_CATEGORY" val="custom"/>
  <p:tag name="KSO_WM_TEMPLATE_INDEX" val="160329"/>
  <p:tag name="KSO_WM_UNIT_TYPE" val="f"/>
  <p:tag name="KSO_WM_UNIT_INDEX" val="1"/>
  <p:tag name="KSO_WM_UNIT_ID" val="custom160329_2*f*1"/>
  <p:tag name="KSO_WM_UNIT_CLEAR" val="1"/>
  <p:tag name="KSO_WM_UNIT_LAYERLEVEL" val="1"/>
  <p:tag name="KSO_WM_UNIT_VALUE" val="429"/>
  <p:tag name="KSO_WM_UNIT_HIGHLIGHT" val="0"/>
  <p:tag name="KSO_WM_UNIT_COMPATIBLE" val="0"/>
  <p:tag name="KSO_WM_UNIT_PRESET_TEXT_INDEX" val="5"/>
  <p:tag name="KSO_WM_UNIT_PRESET_TEXT_LEN" val="232"/>
</p:tagLst>
</file>

<file path=ppt/tags/tag8.xml><?xml version="1.0" encoding="utf-8"?>
<p:tagLst xmlns:p="http://schemas.openxmlformats.org/presentationml/2006/main">
  <p:tag name="KSO_WM_TEMPLATE_CATEGORY" val="custom"/>
  <p:tag name="KSO_WM_TEMPLATE_INDEX" val="160329"/>
  <p:tag name="KSO_WM_TAG_VERSION" val="1.0"/>
  <p:tag name="KSO_WM_SLIDE_ID" val="custom160329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9.xml><?xml version="1.0" encoding="utf-8"?>
<p:tagLst xmlns:p="http://schemas.openxmlformats.org/presentationml/2006/main">
  <p:tag name="KSO_WM_TAG_VERSION" val="1.0"/>
  <p:tag name="KSO_WM_BEAUTIFY_FLAG" val="#wm#"/>
  <p:tag name="KSO_WM_TEMPLATE_CATEGORY" val="custom"/>
  <p:tag name="KSO_WM_TEMPLATE_INDEX" val="160329"/>
  <p:tag name="KSO_WM_UNIT_TYPE" val="a"/>
  <p:tag name="KSO_WM_UNIT_INDEX" val="1"/>
  <p:tag name="KSO_WM_UNIT_ID" val="custom160329_3*a*1"/>
  <p:tag name="KSO_WM_UNIT_CLEAR" val="1"/>
  <p:tag name="KSO_WM_UNIT_LAYERLEVEL" val="1"/>
  <p:tag name="KSO_WM_UNIT_VALUE" val="40"/>
  <p:tag name="KSO_WM_UNIT_ISCONTENTSTITLE" val="0"/>
  <p:tag name="KSO_WM_UNIT_HIGHLIGHT" val="0"/>
  <p:tag name="KSO_WM_UNIT_COMPATIBLE" val="0"/>
  <p:tag name="KSO_WM_UNIT_PRESET_TEXT_INDEX" val="3"/>
  <p:tag name="KSO_WM_UNIT_PRESET_TEXT_LEN" val="17"/>
</p:tagLst>
</file>

<file path=ppt/tags/tag10.xml><?xml version="1.0" encoding="utf-8"?>
<p:tagLst xmlns:p="http://schemas.openxmlformats.org/presentationml/2006/main">
  <p:tag name="KSO_WM_TAG_VERSION" val="1.0"/>
  <p:tag name="KSO_WM_BEAUTIFY_FLAG" val="#wm#"/>
  <p:tag name="KSO_WM_TEMPLATE_CATEGORY" val="custom"/>
  <p:tag name="KSO_WM_TEMPLATE_INDEX" val="160329"/>
  <p:tag name="KSO_WM_UNIT_TYPE" val="f"/>
  <p:tag name="KSO_WM_UNIT_INDEX" val="1"/>
  <p:tag name="KSO_WM_UNIT_ID" val="custom160329_3*f*1"/>
  <p:tag name="KSO_WM_UNIT_CLEAR" val="1"/>
  <p:tag name="KSO_WM_UNIT_LAYERLEVEL" val="1"/>
  <p:tag name="KSO_WM_UNIT_VALUE" val="208"/>
  <p:tag name="KSO_WM_UNIT_HIGHLIGHT" val="0"/>
  <p:tag name="KSO_WM_UNIT_COMPATIBLE" val="0"/>
  <p:tag name="KSO_WM_UNIT_PRESET_TEXT_INDEX" val="5"/>
  <p:tag name="KSO_WM_UNIT_PRESET_TEXT_LEN" val="232"/>
</p:tagLst>
</file>

<file path=ppt/tags/tag11.xml><?xml version="1.0" encoding="utf-8"?>
<p:tagLst xmlns:p="http://schemas.openxmlformats.org/presentationml/2006/main">
  <p:tag name="KSO_WM_TAG_VERSION" val="1.0"/>
  <p:tag name="KSO_WM_BEAUTIFY_FLAG" val="#wm#"/>
  <p:tag name="KSO_WM_TEMPLATE_CATEGORY" val="custom"/>
  <p:tag name="KSO_WM_TEMPLATE_INDEX" val="160329"/>
  <p:tag name="KSO_WM_UNIT_TYPE" val="f"/>
  <p:tag name="KSO_WM_UNIT_INDEX" val="1"/>
  <p:tag name="KSO_WM_UNIT_ID" val="custom160329_3*f*1"/>
  <p:tag name="KSO_WM_UNIT_CLEAR" val="1"/>
  <p:tag name="KSO_WM_UNIT_LAYERLEVEL" val="1"/>
  <p:tag name="KSO_WM_UNIT_VALUE" val="208"/>
  <p:tag name="KSO_WM_UNIT_HIGHLIGHT" val="0"/>
  <p:tag name="KSO_WM_UNIT_COMPATIBLE" val="0"/>
  <p:tag name="KSO_WM_UNIT_PRESET_TEXT_INDEX" val="5"/>
  <p:tag name="KSO_WM_UNIT_PRESET_TEXT_LEN" val="232"/>
</p:tagLst>
</file>

<file path=ppt/tags/tag12.xml><?xml version="1.0" encoding="utf-8"?>
<p:tagLst xmlns:p="http://schemas.openxmlformats.org/presentationml/2006/main">
  <p:tag name="KSO_WM_TEMPLATE_CATEGORY" val="custom"/>
  <p:tag name="KSO_WM_TEMPLATE_INDEX" val="160329"/>
  <p:tag name="KSO_WM_TAG_VERSION" val="1.0"/>
  <p:tag name="KSO_WM_SLIDE_ID" val="custom160329_3"/>
  <p:tag name="KSO_WM_SLIDE_INDEX" val="3"/>
  <p:tag name="KSO_WM_SLIDE_ITEM_CNT" val="2"/>
  <p:tag name="KSO_WM_SLIDE_LAYOUT" val="a_f"/>
  <p:tag name="KSO_WM_SLIDE_LAYOUT_CNT" val="1_2"/>
  <p:tag name="KSO_WM_SLIDE_TYPE" val="text"/>
  <p:tag name="KSO_WM_BEAUTIFY_FLAG" val="#wm#"/>
  <p:tag name="KSO_WM_SLIDE_POSITION" val="66*144"/>
  <p:tag name="KSO_WM_SLIDE_SIZE" val="828*343"/>
</p:tagLst>
</file>

<file path=ppt/tags/tag13.xml><?xml version="1.0" encoding="utf-8"?>
<p:tagLst xmlns:p="http://schemas.openxmlformats.org/presentationml/2006/main">
  <p:tag name="KSO_WM_TAG_VERSION" val="1.0"/>
  <p:tag name="KSO_WM_BEAUTIFY_FLAG" val="#wm#"/>
  <p:tag name="KSO_WM_TEMPLATE_CATEGORY" val="custom"/>
  <p:tag name="KSO_WM_TEMPLATE_INDEX" val="160329"/>
  <p:tag name="KSO_WM_UNIT_TYPE" val="d"/>
  <p:tag name="KSO_WM_UNIT_INDEX" val="1"/>
  <p:tag name="KSO_WM_UNIT_ID" val="custom160329_4*d*1"/>
  <p:tag name="KSO_WM_UNIT_CLEAR" val="0"/>
  <p:tag name="KSO_WM_UNIT_LAYERLEVEL" val="1"/>
  <p:tag name="KSO_WM_UNIT_VALUE" val="1500*1713"/>
  <p:tag name="KSO_WM_UNIT_HIGHLIGHT" val="0"/>
  <p:tag name="KSO_WM_UNIT_COMPATIBLE" val="0"/>
</p:tagLst>
</file>

<file path=ppt/tags/tag14.xml><?xml version="1.0" encoding="utf-8"?>
<p:tagLst xmlns:p="http://schemas.openxmlformats.org/presentationml/2006/main">
  <p:tag name="KSO_WM_TAG_VERSION" val="1.0"/>
  <p:tag name="KSO_WM_BEAUTIFY_FLAG" val="#wm#"/>
  <p:tag name="KSO_WM_TEMPLATE_CATEGORY" val="custom"/>
  <p:tag name="KSO_WM_TEMPLATE_INDEX" val="160329"/>
  <p:tag name="KSO_WM_UNIT_TYPE" val="a"/>
  <p:tag name="KSO_WM_UNIT_INDEX" val="1"/>
  <p:tag name="KSO_WM_UNIT_ID" val="custom160329_4*a*1"/>
  <p:tag name="KSO_WM_UNIT_CLEAR" val="1"/>
  <p:tag name="KSO_WM_UNIT_LAYERLEVEL" val="1"/>
  <p:tag name="KSO_WM_UNIT_VALUE" val="33"/>
  <p:tag name="KSO_WM_UNIT_ISCONTENTSTITLE" val="0"/>
  <p:tag name="KSO_WM_UNIT_HIGHLIGHT" val="0"/>
  <p:tag name="KSO_WM_UNIT_COMPATIBLE" val="0"/>
  <p:tag name="KSO_WM_UNIT_PRESET_TEXT_INDEX" val="3"/>
  <p:tag name="KSO_WM_UNIT_PRESET_TEXT_LEN" val="17"/>
</p:tagLst>
</file>

<file path=ppt/tags/tag15.xml><?xml version="1.0" encoding="utf-8"?>
<p:tagLst xmlns:p="http://schemas.openxmlformats.org/presentationml/2006/main">
  <p:tag name="KSO_WM_TAG_VERSION" val="1.0"/>
  <p:tag name="KSO_WM_BEAUTIFY_FLAG" val="#wm#"/>
  <p:tag name="KSO_WM_TEMPLATE_CATEGORY" val="custom"/>
  <p:tag name="KSO_WM_TEMPLATE_INDEX" val="160329"/>
  <p:tag name="KSO_WM_UNIT_TYPE" val="f"/>
  <p:tag name="KSO_WM_UNIT_INDEX" val="1"/>
  <p:tag name="KSO_WM_UNIT_ID" val="custom160329_4*f*1"/>
  <p:tag name="KSO_WM_UNIT_CLEAR" val="1"/>
  <p:tag name="KSO_WM_UNIT_LAYERLEVEL" val="1"/>
  <p:tag name="KSO_WM_UNIT_VALUE" val="180"/>
  <p:tag name="KSO_WM_UNIT_HIGHLIGHT" val="0"/>
  <p:tag name="KSO_WM_UNIT_COMPATIBLE" val="0"/>
  <p:tag name="KSO_WM_UNIT_PRESET_TEXT_INDEX" val="5"/>
  <p:tag name="KSO_WM_UNIT_PRESET_TEXT_LEN" val="232"/>
</p:tagLst>
</file>

<file path=ppt/tags/tag16.xml><?xml version="1.0" encoding="utf-8"?>
<p:tagLst xmlns:p="http://schemas.openxmlformats.org/presentationml/2006/main">
  <p:tag name="KSO_WM_TEMPLATE_CATEGORY" val="custom"/>
  <p:tag name="KSO_WM_TEMPLATE_INDEX" val="160329"/>
  <p:tag name="KSO_WM_TAG_VERSION" val="1.0"/>
  <p:tag name="KSO_WM_SLIDE_ID" val="custom160329_4"/>
  <p:tag name="KSO_WM_SLIDE_INDEX" val="4"/>
  <p:tag name="KSO_WM_SLIDE_ITEM_CNT" val="2"/>
  <p:tag name="KSO_WM_SLIDE_LAYOUT" val="a_f_d"/>
  <p:tag name="KSO_WM_SLIDE_LAYOUT_CNT" val="1_1_1"/>
  <p:tag name="KSO_WM_SLIDE_TYPE" val="text"/>
  <p:tag name="KSO_WM_BEAUTIFY_FLAG" val="#wm#"/>
  <p:tag name="KSO_WM_SLIDE_POSITION" val="66*36"/>
  <p:tag name="KSO_WM_SLIDE_SIZE" val="828*426"/>
</p:tagLst>
</file>

<file path=ppt/tags/tag17.xml><?xml version="1.0" encoding="utf-8"?>
<p:tagLst xmlns:p="http://schemas.openxmlformats.org/presentationml/2006/main">
  <p:tag name="KSO_WM_TAG_VERSION" val="1.0"/>
  <p:tag name="KSO_WM_BEAUTIFY_FLAG" val="#wm#"/>
  <p:tag name="KSO_WM_TEMPLATE_CATEGORY" val="custom"/>
  <p:tag name="KSO_WM_TEMPLATE_INDEX" val="160329"/>
  <p:tag name="KSO_WM_UNIT_TYPE" val="d"/>
  <p:tag name="KSO_WM_UNIT_INDEX" val="1"/>
  <p:tag name="KSO_WM_UNIT_ID" val="custom160329_4*d*1"/>
  <p:tag name="KSO_WM_UNIT_CLEAR" val="0"/>
  <p:tag name="KSO_WM_UNIT_LAYERLEVEL" val="1"/>
  <p:tag name="KSO_WM_UNIT_VALUE" val="1500*1713"/>
  <p:tag name="KSO_WM_UNIT_HIGHLIGHT" val="0"/>
  <p:tag name="KSO_WM_UNIT_COMPATIBLE" val="0"/>
</p:tagLst>
</file>

<file path=ppt/tags/tag18.xml><?xml version="1.0" encoding="utf-8"?>
<p:tagLst xmlns:p="http://schemas.openxmlformats.org/presentationml/2006/main">
  <p:tag name="KSO_WM_TAG_VERSION" val="1.0"/>
  <p:tag name="KSO_WM_BEAUTIFY_FLAG" val="#wm#"/>
  <p:tag name="KSO_WM_TEMPLATE_CATEGORY" val="custom"/>
  <p:tag name="KSO_WM_TEMPLATE_INDEX" val="160329"/>
  <p:tag name="KSO_WM_UNIT_TYPE" val="a"/>
  <p:tag name="KSO_WM_UNIT_INDEX" val="1"/>
  <p:tag name="KSO_WM_UNIT_ID" val="custom160329_4*a*1"/>
  <p:tag name="KSO_WM_UNIT_CLEAR" val="1"/>
  <p:tag name="KSO_WM_UNIT_LAYERLEVEL" val="1"/>
  <p:tag name="KSO_WM_UNIT_VALUE" val="33"/>
  <p:tag name="KSO_WM_UNIT_ISCONTENTSTITLE" val="0"/>
  <p:tag name="KSO_WM_UNIT_HIGHLIGHT" val="0"/>
  <p:tag name="KSO_WM_UNIT_COMPATIBLE" val="0"/>
  <p:tag name="KSO_WM_UNIT_PRESET_TEXT_INDEX" val="3"/>
  <p:tag name="KSO_WM_UNIT_PRESET_TEXT_LEN" val="17"/>
</p:tagLst>
</file>

<file path=ppt/tags/tag19.xml><?xml version="1.0" encoding="utf-8"?>
<p:tagLst xmlns:p="http://schemas.openxmlformats.org/presentationml/2006/main">
  <p:tag name="KSO_WM_TAG_VERSION" val="1.0"/>
  <p:tag name="KSO_WM_BEAUTIFY_FLAG" val="#wm#"/>
  <p:tag name="KSO_WM_TEMPLATE_CATEGORY" val="custom"/>
  <p:tag name="KSO_WM_TEMPLATE_INDEX" val="160329"/>
  <p:tag name="KSO_WM_UNIT_TYPE" val="f"/>
  <p:tag name="KSO_WM_UNIT_INDEX" val="1"/>
  <p:tag name="KSO_WM_UNIT_ID" val="custom160329_4*f*1"/>
  <p:tag name="KSO_WM_UNIT_CLEAR" val="1"/>
  <p:tag name="KSO_WM_UNIT_LAYERLEVEL" val="1"/>
  <p:tag name="KSO_WM_UNIT_VALUE" val="180"/>
  <p:tag name="KSO_WM_UNIT_HIGHLIGHT" val="0"/>
  <p:tag name="KSO_WM_UNIT_COMPATIBLE" val="0"/>
  <p:tag name="KSO_WM_UNIT_PRESET_TEXT_INDEX" val="5"/>
  <p:tag name="KSO_WM_UNIT_PRESET_TEXT_LEN" val="232"/>
</p:tagLst>
</file>

<file path=ppt/tags/tag20.xml><?xml version="1.0" encoding="utf-8"?>
<p:tagLst xmlns:p="http://schemas.openxmlformats.org/presentationml/2006/main">
  <p:tag name="KSO_WM_TEMPLATE_CATEGORY" val="custom"/>
  <p:tag name="KSO_WM_TEMPLATE_INDEX" val="160329"/>
  <p:tag name="KSO_WM_TAG_VERSION" val="1.0"/>
  <p:tag name="KSO_WM_SLIDE_ID" val="custom160329_4"/>
  <p:tag name="KSO_WM_SLIDE_INDEX" val="4"/>
  <p:tag name="KSO_WM_SLIDE_ITEM_CNT" val="2"/>
  <p:tag name="KSO_WM_SLIDE_LAYOUT" val="a_f_d"/>
  <p:tag name="KSO_WM_SLIDE_LAYOUT_CNT" val="1_1_1"/>
  <p:tag name="KSO_WM_SLIDE_TYPE" val="text"/>
  <p:tag name="KSO_WM_BEAUTIFY_FLAG" val="#wm#"/>
  <p:tag name="KSO_WM_SLIDE_POSITION" val="66*36"/>
  <p:tag name="KSO_WM_SLIDE_SIZE" val="828*426"/>
</p:tagLst>
</file>

<file path=ppt/tags/tag21.xml><?xml version="1.0" encoding="utf-8"?>
<p:tagLst xmlns:p="http://schemas.openxmlformats.org/presentationml/2006/main">
  <p:tag name="KSO_WM_TAG_VERSION" val="1.0"/>
  <p:tag name="KSO_WM_BEAUTIFY_FLAG" val="#wm#"/>
  <p:tag name="KSO_WM_TEMPLATE_CATEGORY" val="custom"/>
  <p:tag name="KSO_WM_TEMPLATE_INDEX" val="160329"/>
  <p:tag name="KSO_WM_UNIT_TYPE" val="d"/>
  <p:tag name="KSO_WM_UNIT_INDEX" val="1"/>
  <p:tag name="KSO_WM_UNIT_ID" val="custom160329_4*d*1"/>
  <p:tag name="KSO_WM_UNIT_CLEAR" val="0"/>
  <p:tag name="KSO_WM_UNIT_LAYERLEVEL" val="1"/>
  <p:tag name="KSO_WM_UNIT_VALUE" val="1500*1713"/>
  <p:tag name="KSO_WM_UNIT_HIGHLIGHT" val="0"/>
  <p:tag name="KSO_WM_UNIT_COMPATIBLE" val="0"/>
</p:tagLst>
</file>

<file path=ppt/tags/tag22.xml><?xml version="1.0" encoding="utf-8"?>
<p:tagLst xmlns:p="http://schemas.openxmlformats.org/presentationml/2006/main">
  <p:tag name="KSO_WM_TAG_VERSION" val="1.0"/>
  <p:tag name="KSO_WM_BEAUTIFY_FLAG" val="#wm#"/>
  <p:tag name="KSO_WM_TEMPLATE_CATEGORY" val="custom"/>
  <p:tag name="KSO_WM_TEMPLATE_INDEX" val="160329"/>
  <p:tag name="KSO_WM_UNIT_TYPE" val="f"/>
  <p:tag name="KSO_WM_UNIT_INDEX" val="1"/>
  <p:tag name="KSO_WM_UNIT_ID" val="custom160329_4*f*1"/>
  <p:tag name="KSO_WM_UNIT_CLEAR" val="1"/>
  <p:tag name="KSO_WM_UNIT_LAYERLEVEL" val="1"/>
  <p:tag name="KSO_WM_UNIT_VALUE" val="180"/>
  <p:tag name="KSO_WM_UNIT_HIGHLIGHT" val="0"/>
  <p:tag name="KSO_WM_UNIT_COMPATIBLE" val="0"/>
  <p:tag name="KSO_WM_UNIT_PRESET_TEXT_INDEX" val="5"/>
  <p:tag name="KSO_WM_UNIT_PRESET_TEXT_LEN" val="232"/>
</p:tagLst>
</file>

<file path=ppt/tags/tag23.xml><?xml version="1.0" encoding="utf-8"?>
<p:tagLst xmlns:p="http://schemas.openxmlformats.org/presentationml/2006/main">
  <p:tag name="KSO_WM_TEMPLATE_CATEGORY" val="custom"/>
  <p:tag name="KSO_WM_TEMPLATE_INDEX" val="160329"/>
  <p:tag name="KSO_WM_TAG_VERSION" val="1.0"/>
  <p:tag name="KSO_WM_SLIDE_ID" val="custom160329_4"/>
  <p:tag name="KSO_WM_SLIDE_INDEX" val="4"/>
  <p:tag name="KSO_WM_SLIDE_ITEM_CNT" val="2"/>
  <p:tag name="KSO_WM_SLIDE_LAYOUT" val="a_f_d"/>
  <p:tag name="KSO_WM_SLIDE_LAYOUT_CNT" val="1_1_1"/>
  <p:tag name="KSO_WM_SLIDE_TYPE" val="text"/>
  <p:tag name="KSO_WM_BEAUTIFY_FLAG" val="#wm#"/>
  <p:tag name="KSO_WM_SLIDE_POSITION" val="66*36"/>
  <p:tag name="KSO_WM_SLIDE_SIZE" val="828*426"/>
</p:tagLst>
</file>

<file path=ppt/tags/tag24.xml><?xml version="1.0" encoding="utf-8"?>
<p:tagLst xmlns:p="http://schemas.openxmlformats.org/presentationml/2006/main">
  <p:tag name="KSO_WM_TAG_VERSION" val="1.0"/>
  <p:tag name="KSO_WM_BEAUTIFY_FLAG" val="#wm#"/>
  <p:tag name="KSO_WM_TEMPLATE_CATEGORY" val="custom"/>
  <p:tag name="KSO_WM_TEMPLATE_INDEX" val="160329"/>
  <p:tag name="KSO_WM_UNIT_TYPE" val="d"/>
  <p:tag name="KSO_WM_UNIT_INDEX" val="1"/>
  <p:tag name="KSO_WM_UNIT_ID" val="custom160329_4*d*1"/>
  <p:tag name="KSO_WM_UNIT_CLEAR" val="0"/>
  <p:tag name="KSO_WM_UNIT_LAYERLEVEL" val="1"/>
  <p:tag name="KSO_WM_UNIT_VALUE" val="1500*1713"/>
  <p:tag name="KSO_WM_UNIT_HIGHLIGHT" val="0"/>
  <p:tag name="KSO_WM_UNIT_COMPATIBLE" val="0"/>
</p:tagLst>
</file>

<file path=ppt/tags/tag25.xml><?xml version="1.0" encoding="utf-8"?>
<p:tagLst xmlns:p="http://schemas.openxmlformats.org/presentationml/2006/main">
  <p:tag name="KSO_WM_TAG_VERSION" val="1.0"/>
  <p:tag name="KSO_WM_BEAUTIFY_FLAG" val="#wm#"/>
  <p:tag name="KSO_WM_TEMPLATE_CATEGORY" val="custom"/>
  <p:tag name="KSO_WM_TEMPLATE_INDEX" val="160329"/>
  <p:tag name="KSO_WM_UNIT_TYPE" val="a"/>
  <p:tag name="KSO_WM_UNIT_INDEX" val="1"/>
  <p:tag name="KSO_WM_UNIT_ID" val="custom160329_4*a*1"/>
  <p:tag name="KSO_WM_UNIT_CLEAR" val="1"/>
  <p:tag name="KSO_WM_UNIT_LAYERLEVEL" val="1"/>
  <p:tag name="KSO_WM_UNIT_VALUE" val="33"/>
  <p:tag name="KSO_WM_UNIT_ISCONTENTSTITLE" val="0"/>
  <p:tag name="KSO_WM_UNIT_HIGHLIGHT" val="0"/>
  <p:tag name="KSO_WM_UNIT_COMPATIBLE" val="0"/>
  <p:tag name="KSO_WM_UNIT_PRESET_TEXT_INDEX" val="3"/>
  <p:tag name="KSO_WM_UNIT_PRESET_TEXT_LEN" val="17"/>
</p:tagLst>
</file>

<file path=ppt/tags/tag26.xml><?xml version="1.0" encoding="utf-8"?>
<p:tagLst xmlns:p="http://schemas.openxmlformats.org/presentationml/2006/main">
  <p:tag name="KSO_WM_TAG_VERSION" val="1.0"/>
  <p:tag name="KSO_WM_BEAUTIFY_FLAG" val="#wm#"/>
  <p:tag name="KSO_WM_TEMPLATE_CATEGORY" val="custom"/>
  <p:tag name="KSO_WM_TEMPLATE_INDEX" val="160329"/>
  <p:tag name="KSO_WM_UNIT_TYPE" val="f"/>
  <p:tag name="KSO_WM_UNIT_INDEX" val="1"/>
  <p:tag name="KSO_WM_UNIT_ID" val="custom160329_4*f*1"/>
  <p:tag name="KSO_WM_UNIT_CLEAR" val="1"/>
  <p:tag name="KSO_WM_UNIT_LAYERLEVEL" val="1"/>
  <p:tag name="KSO_WM_UNIT_VALUE" val="180"/>
  <p:tag name="KSO_WM_UNIT_HIGHLIGHT" val="0"/>
  <p:tag name="KSO_WM_UNIT_COMPATIBLE" val="0"/>
  <p:tag name="KSO_WM_UNIT_PRESET_TEXT_INDEX" val="5"/>
  <p:tag name="KSO_WM_UNIT_PRESET_TEXT_LEN" val="232"/>
</p:tagLst>
</file>

<file path=ppt/tags/tag27.xml><?xml version="1.0" encoding="utf-8"?>
<p:tagLst xmlns:p="http://schemas.openxmlformats.org/presentationml/2006/main">
  <p:tag name="KSO_WM_TAG_VERSION" val="1.0"/>
  <p:tag name="KSO_WM_BEAUTIFY_FLAG" val="#wm#"/>
  <p:tag name="KSO_WM_TEMPLATE_CATEGORY" val="custom"/>
  <p:tag name="KSO_WM_TEMPLATE_INDEX" val="160329"/>
  <p:tag name="KSO_WM_UNIT_TYPE" val="d"/>
  <p:tag name="KSO_WM_UNIT_INDEX" val="1"/>
  <p:tag name="KSO_WM_UNIT_ID" val="custom160329_4*d*1"/>
  <p:tag name="KSO_WM_UNIT_CLEAR" val="0"/>
  <p:tag name="KSO_WM_UNIT_LAYERLEVEL" val="1"/>
  <p:tag name="KSO_WM_UNIT_VALUE" val="1500*1713"/>
  <p:tag name="KSO_WM_UNIT_HIGHLIGHT" val="0"/>
  <p:tag name="KSO_WM_UNIT_COMPATIBLE" val="0"/>
</p:tagLst>
</file>

<file path=ppt/tags/tag28.xml><?xml version="1.0" encoding="utf-8"?>
<p:tagLst xmlns:p="http://schemas.openxmlformats.org/presentationml/2006/main">
  <p:tag name="KSO_WM_TEMPLATE_CATEGORY" val="custom"/>
  <p:tag name="KSO_WM_TEMPLATE_INDEX" val="160329"/>
  <p:tag name="KSO_WM_TAG_VERSION" val="1.0"/>
  <p:tag name="KSO_WM_SLIDE_ID" val="custom160329_4"/>
  <p:tag name="KSO_WM_SLIDE_INDEX" val="4"/>
  <p:tag name="KSO_WM_SLIDE_ITEM_CNT" val="2"/>
  <p:tag name="KSO_WM_SLIDE_LAYOUT" val="a_f_d"/>
  <p:tag name="KSO_WM_SLIDE_LAYOUT_CNT" val="1_1_1"/>
  <p:tag name="KSO_WM_SLIDE_TYPE" val="text"/>
  <p:tag name="KSO_WM_BEAUTIFY_FLAG" val="#wm#"/>
  <p:tag name="KSO_WM_SLIDE_POSITION" val="66*36"/>
  <p:tag name="KSO_WM_SLIDE_SIZE" val="828*426"/>
</p:tagLst>
</file>

<file path=ppt/tags/tag29.xml><?xml version="1.0" encoding="utf-8"?>
<p:tagLst xmlns:p="http://schemas.openxmlformats.org/presentationml/2006/main">
  <p:tag name="KSO_WM_TAG_VERSION" val="1.0"/>
  <p:tag name="KSO_WM_BEAUTIFY_FLAG" val="#wm#"/>
  <p:tag name="KSO_WM_TEMPLATE_CATEGORY" val="custom"/>
  <p:tag name="KSO_WM_TEMPLATE_INDEX" val="160329"/>
  <p:tag name="KSO_WM_UNIT_TYPE" val="a"/>
  <p:tag name="KSO_WM_UNIT_INDEX" val="1"/>
  <p:tag name="KSO_WM_UNIT_ID" val="custom160329_25*a*1"/>
  <p:tag name="KSO_WM_UNIT_CLEAR" val="1"/>
  <p:tag name="KSO_WM_UNIT_LAYERLEVEL" val="1"/>
  <p:tag name="KSO_WM_UNIT_VALUE" val="36"/>
  <p:tag name="KSO_WM_UNIT_ISCONTENTSTITLE" val="0"/>
  <p:tag name="KSO_WM_UNIT_HIGHLIGHT" val="0"/>
  <p:tag name="KSO_WM_UNIT_COMPATIBLE" val="0"/>
  <p:tag name="KSO_WM_UNIT_PRESET_TEXT_INDEX" val="3"/>
  <p:tag name="KSO_WM_UNIT_PRESET_TEXT_LEN" val="17"/>
</p:tagLst>
</file>

<file path=ppt/tags/tag30.xml><?xml version="1.0" encoding="utf-8"?>
<p:tagLst xmlns:p="http://schemas.openxmlformats.org/presentationml/2006/main">
  <p:tag name="KSO_WM_TAG_VERSION" val="1.0"/>
  <p:tag name="KSO_WM_BEAUTIFY_FLAG" val="#wm#"/>
  <p:tag name="KSO_WM_TEMPLATE_CATEGORY" val="custom"/>
  <p:tag name="KSO_WM_TEMPLATE_INDEX" val="160329"/>
  <p:tag name="KSO_WM_UNIT_TYPE" val="d"/>
  <p:tag name="KSO_WM_UNIT_INDEX" val="1"/>
  <p:tag name="KSO_WM_UNIT_ID" val="custom160329_25*d*1"/>
  <p:tag name="KSO_WM_UNIT_CLEAR" val="0"/>
  <p:tag name="KSO_WM_UNIT_LAYERLEVEL" val="1"/>
  <p:tag name="KSO_WM_UNIT_VALUE" val="1711*1752"/>
  <p:tag name="KSO_WM_UNIT_HIGHLIGHT" val="0"/>
  <p:tag name="KSO_WM_UNIT_COMPATIBLE" val="0"/>
</p:tagLst>
</file>

<file path=ppt/tags/tag31.xml><?xml version="1.0" encoding="utf-8"?>
<p:tagLst xmlns:p="http://schemas.openxmlformats.org/presentationml/2006/main">
  <p:tag name="KSO_WM_TAG_VERSION" val="1.0"/>
  <p:tag name="KSO_WM_BEAUTIFY_FLAG" val="#wm#"/>
  <p:tag name="KSO_WM_TEMPLATE_CATEGORY" val="custom"/>
  <p:tag name="KSO_WM_TEMPLATE_INDEX" val="160329"/>
  <p:tag name="KSO_WM_UNIT_TYPE" val="f"/>
  <p:tag name="KSO_WM_UNIT_INDEX" val="1"/>
  <p:tag name="KSO_WM_UNIT_ID" val="custom160329_25*f*1"/>
  <p:tag name="KSO_WM_UNIT_CLEAR" val="1"/>
  <p:tag name="KSO_WM_UNIT_LAYERLEVEL" val="1"/>
  <p:tag name="KSO_WM_UNIT_VALUE" val="187"/>
  <p:tag name="KSO_WM_UNIT_HIGHLIGHT" val="0"/>
  <p:tag name="KSO_WM_UNIT_COMPATIBLE" val="0"/>
  <p:tag name="KSO_WM_UNIT_PRESET_TEXT_INDEX" val="5"/>
  <p:tag name="KSO_WM_UNIT_PRESET_TEXT_LEN" val="150"/>
</p:tagLst>
</file>

<file path=ppt/tags/tag32.xml><?xml version="1.0" encoding="utf-8"?>
<p:tagLst xmlns:p="http://schemas.openxmlformats.org/presentationml/2006/main">
  <p:tag name="KSO_WM_TEMPLATE_CATEGORY" val="custom"/>
  <p:tag name="KSO_WM_TEMPLATE_INDEX" val="160329"/>
  <p:tag name="KSO_WM_TAG_VERSION" val="1.0"/>
  <p:tag name="KSO_WM_SLIDE_ID" val="custom160329_25"/>
  <p:tag name="KSO_WM_SLIDE_INDEX" val="25"/>
  <p:tag name="KSO_WM_SLIDE_ITEM_CNT" val="2"/>
  <p:tag name="KSO_WM_SLIDE_LAYOUT" val="a_f_d"/>
  <p:tag name="KSO_WM_SLIDE_LAYOUT_CNT" val="1_1_1"/>
  <p:tag name="KSO_WM_SLIDE_TYPE" val="text"/>
  <p:tag name="KSO_WM_BEAUTIFY_FLAG" val="#wm#"/>
  <p:tag name="KSO_WM_SLIDE_POSITION" val="0*0"/>
  <p:tag name="KSO_WM_SLIDE_SIZE" val="918*485"/>
</p:tagLst>
</file>

<file path=ppt/tags/tag33.xml><?xml version="1.0" encoding="utf-8"?>
<p:tagLst xmlns:p="http://schemas.openxmlformats.org/presentationml/2006/main">
  <p:tag name="KSO_WM_TAG_VERSION" val="1.0"/>
  <p:tag name="KSO_WM_BEAUTIFY_FLAG" val="#wm#"/>
  <p:tag name="KSO_WM_TEMPLATE_CATEGORY" val="custom"/>
  <p:tag name="KSO_WM_TEMPLATE_INDEX" val="160329"/>
  <p:tag name="KSO_WM_UNIT_TYPE" val="d"/>
  <p:tag name="KSO_WM_UNIT_INDEX" val="1"/>
  <p:tag name="KSO_WM_UNIT_ID" val="custom160329_4*d*1"/>
  <p:tag name="KSO_WM_UNIT_CLEAR" val="0"/>
  <p:tag name="KSO_WM_UNIT_LAYERLEVEL" val="1"/>
  <p:tag name="KSO_WM_UNIT_VALUE" val="1500*1713"/>
  <p:tag name="KSO_WM_UNIT_HIGHLIGHT" val="0"/>
  <p:tag name="KSO_WM_UNIT_COMPATIBLE" val="0"/>
</p:tagLst>
</file>

<file path=ppt/tags/tag34.xml><?xml version="1.0" encoding="utf-8"?>
<p:tagLst xmlns:p="http://schemas.openxmlformats.org/presentationml/2006/main">
  <p:tag name="KSO_WM_TAG_VERSION" val="1.0"/>
  <p:tag name="KSO_WM_BEAUTIFY_FLAG" val="#wm#"/>
  <p:tag name="KSO_WM_TEMPLATE_CATEGORY" val="custom"/>
  <p:tag name="KSO_WM_TEMPLATE_INDEX" val="160329"/>
  <p:tag name="KSO_WM_UNIT_TYPE" val="a"/>
  <p:tag name="KSO_WM_UNIT_INDEX" val="1"/>
  <p:tag name="KSO_WM_UNIT_ID" val="custom160329_4*a*1"/>
  <p:tag name="KSO_WM_UNIT_CLEAR" val="1"/>
  <p:tag name="KSO_WM_UNIT_LAYERLEVEL" val="1"/>
  <p:tag name="KSO_WM_UNIT_VALUE" val="33"/>
  <p:tag name="KSO_WM_UNIT_ISCONTENTSTITLE" val="0"/>
  <p:tag name="KSO_WM_UNIT_HIGHLIGHT" val="0"/>
  <p:tag name="KSO_WM_UNIT_COMPATIBLE" val="0"/>
  <p:tag name="KSO_WM_UNIT_PRESET_TEXT_INDEX" val="3"/>
  <p:tag name="KSO_WM_UNIT_PRESET_TEXT_LEN" val="17"/>
</p:tagLst>
</file>

<file path=ppt/tags/tag35.xml><?xml version="1.0" encoding="utf-8"?>
<p:tagLst xmlns:p="http://schemas.openxmlformats.org/presentationml/2006/main">
  <p:tag name="KSO_WM_TAG_VERSION" val="1.0"/>
  <p:tag name="KSO_WM_BEAUTIFY_FLAG" val="#wm#"/>
  <p:tag name="KSO_WM_TEMPLATE_CATEGORY" val="custom"/>
  <p:tag name="KSO_WM_TEMPLATE_INDEX" val="160329"/>
  <p:tag name="KSO_WM_UNIT_TYPE" val="f"/>
  <p:tag name="KSO_WM_UNIT_INDEX" val="1"/>
  <p:tag name="KSO_WM_UNIT_ID" val="custom160329_4*f*1"/>
  <p:tag name="KSO_WM_UNIT_CLEAR" val="1"/>
  <p:tag name="KSO_WM_UNIT_LAYERLEVEL" val="1"/>
  <p:tag name="KSO_WM_UNIT_VALUE" val="180"/>
  <p:tag name="KSO_WM_UNIT_HIGHLIGHT" val="0"/>
  <p:tag name="KSO_WM_UNIT_COMPATIBLE" val="0"/>
  <p:tag name="KSO_WM_UNIT_PRESET_TEXT_INDEX" val="5"/>
  <p:tag name="KSO_WM_UNIT_PRESET_TEXT_LEN" val="232"/>
</p:tagLst>
</file>

<file path=ppt/tags/tag36.xml><?xml version="1.0" encoding="utf-8"?>
<p:tagLst xmlns:p="http://schemas.openxmlformats.org/presentationml/2006/main">
  <p:tag name="KSO_WM_TEMPLATE_CATEGORY" val="custom"/>
  <p:tag name="KSO_WM_TEMPLATE_INDEX" val="160329"/>
  <p:tag name="KSO_WM_TAG_VERSION" val="1.0"/>
  <p:tag name="KSO_WM_SLIDE_ID" val="custom160329_4"/>
  <p:tag name="KSO_WM_SLIDE_INDEX" val="4"/>
  <p:tag name="KSO_WM_SLIDE_ITEM_CNT" val="2"/>
  <p:tag name="KSO_WM_SLIDE_LAYOUT" val="a_f_d"/>
  <p:tag name="KSO_WM_SLIDE_LAYOUT_CNT" val="1_1_1"/>
  <p:tag name="KSO_WM_SLIDE_TYPE" val="text"/>
  <p:tag name="KSO_WM_BEAUTIFY_FLAG" val="#wm#"/>
  <p:tag name="KSO_WM_SLIDE_POSITION" val="66*36"/>
  <p:tag name="KSO_WM_SLIDE_SIZE" val="828*426"/>
</p:tagLst>
</file>

<file path=ppt/tags/tag37.xml><?xml version="1.0" encoding="utf-8"?>
<p:tagLst xmlns:p="http://schemas.openxmlformats.org/presentationml/2006/main">
  <p:tag name="KSO_WM_TAG_VERSION" val="1.0"/>
  <p:tag name="KSO_WM_BEAUTIFY_FLAG" val="#wm#"/>
  <p:tag name="KSO_WM_TEMPLATE_CATEGORY" val="custom"/>
  <p:tag name="KSO_WM_TEMPLATE_INDEX" val="160329"/>
  <p:tag name="KSO_WM_UNIT_TYPE" val="d"/>
  <p:tag name="KSO_WM_UNIT_INDEX" val="1"/>
  <p:tag name="KSO_WM_UNIT_ID" val="custom160329_4*d*1"/>
  <p:tag name="KSO_WM_UNIT_CLEAR" val="0"/>
  <p:tag name="KSO_WM_UNIT_LAYERLEVEL" val="1"/>
  <p:tag name="KSO_WM_UNIT_VALUE" val="1500*1713"/>
  <p:tag name="KSO_WM_UNIT_HIGHLIGHT" val="0"/>
  <p:tag name="KSO_WM_UNIT_COMPATIBLE" val="0"/>
</p:tagLst>
</file>

<file path=ppt/tags/tag38.xml><?xml version="1.0" encoding="utf-8"?>
<p:tagLst xmlns:p="http://schemas.openxmlformats.org/presentationml/2006/main">
  <p:tag name="KSO_WM_TAG_VERSION" val="1.0"/>
  <p:tag name="KSO_WM_BEAUTIFY_FLAG" val="#wm#"/>
  <p:tag name="KSO_WM_TEMPLATE_CATEGORY" val="custom"/>
  <p:tag name="KSO_WM_TEMPLATE_INDEX" val="160329"/>
  <p:tag name="KSO_WM_UNIT_TYPE" val="a"/>
  <p:tag name="KSO_WM_UNIT_INDEX" val="1"/>
  <p:tag name="KSO_WM_UNIT_ID" val="custom160329_4*a*1"/>
  <p:tag name="KSO_WM_UNIT_CLEAR" val="1"/>
  <p:tag name="KSO_WM_UNIT_LAYERLEVEL" val="1"/>
  <p:tag name="KSO_WM_UNIT_VALUE" val="33"/>
  <p:tag name="KSO_WM_UNIT_ISCONTENTSTITLE" val="0"/>
  <p:tag name="KSO_WM_UNIT_HIGHLIGHT" val="0"/>
  <p:tag name="KSO_WM_UNIT_COMPATIBLE" val="0"/>
  <p:tag name="KSO_WM_UNIT_PRESET_TEXT_INDEX" val="3"/>
  <p:tag name="KSO_WM_UNIT_PRESET_TEXT_LEN" val="17"/>
</p:tagLst>
</file>

<file path=ppt/tags/tag39.xml><?xml version="1.0" encoding="utf-8"?>
<p:tagLst xmlns:p="http://schemas.openxmlformats.org/presentationml/2006/main">
  <p:tag name="KSO_WM_TAG_VERSION" val="1.0"/>
  <p:tag name="KSO_WM_BEAUTIFY_FLAG" val="#wm#"/>
  <p:tag name="KSO_WM_TEMPLATE_CATEGORY" val="custom"/>
  <p:tag name="KSO_WM_TEMPLATE_INDEX" val="160329"/>
  <p:tag name="KSO_WM_UNIT_TYPE" val="f"/>
  <p:tag name="KSO_WM_UNIT_INDEX" val="1"/>
  <p:tag name="KSO_WM_UNIT_ID" val="custom160329_4*f*1"/>
  <p:tag name="KSO_WM_UNIT_CLEAR" val="1"/>
  <p:tag name="KSO_WM_UNIT_LAYERLEVEL" val="1"/>
  <p:tag name="KSO_WM_UNIT_VALUE" val="180"/>
  <p:tag name="KSO_WM_UNIT_HIGHLIGHT" val="0"/>
  <p:tag name="KSO_WM_UNIT_COMPATIBLE" val="0"/>
  <p:tag name="KSO_WM_UNIT_PRESET_TEXT_INDEX" val="5"/>
  <p:tag name="KSO_WM_UNIT_PRESET_TEXT_LEN" val="232"/>
</p:tagLst>
</file>

<file path=ppt/tags/tag40.xml><?xml version="1.0" encoding="utf-8"?>
<p:tagLst xmlns:p="http://schemas.openxmlformats.org/presentationml/2006/main">
  <p:tag name="KSO_WM_TEMPLATE_CATEGORY" val="custom"/>
  <p:tag name="KSO_WM_TEMPLATE_INDEX" val="160329"/>
  <p:tag name="KSO_WM_TAG_VERSION" val="1.0"/>
  <p:tag name="KSO_WM_SLIDE_ID" val="custom160329_4"/>
  <p:tag name="KSO_WM_SLIDE_INDEX" val="4"/>
  <p:tag name="KSO_WM_SLIDE_ITEM_CNT" val="2"/>
  <p:tag name="KSO_WM_SLIDE_LAYOUT" val="a_f_d"/>
  <p:tag name="KSO_WM_SLIDE_LAYOUT_CNT" val="1_1_1"/>
  <p:tag name="KSO_WM_SLIDE_TYPE" val="text"/>
  <p:tag name="KSO_WM_BEAUTIFY_FLAG" val="#wm#"/>
  <p:tag name="KSO_WM_SLIDE_POSITION" val="66*36"/>
  <p:tag name="KSO_WM_SLIDE_SIZE" val="828*426"/>
</p:tagLst>
</file>

<file path=ppt/tags/tag41.xml><?xml version="1.0" encoding="utf-8"?>
<p:tagLst xmlns:p="http://schemas.openxmlformats.org/presentationml/2006/main">
  <p:tag name="KSO_WM_TAG_VERSION" val="1.0"/>
  <p:tag name="KSO_WM_BEAUTIFY_FLAG" val="#wm#"/>
  <p:tag name="KSO_WM_TEMPLATE_CATEGORY" val="custom"/>
  <p:tag name="KSO_WM_TEMPLATE_INDEX" val="160329"/>
  <p:tag name="KSO_WM_UNIT_TYPE" val="d"/>
  <p:tag name="KSO_WM_UNIT_INDEX" val="1"/>
  <p:tag name="KSO_WM_UNIT_ID" val="custom160329_4*d*1"/>
  <p:tag name="KSO_WM_UNIT_CLEAR" val="0"/>
  <p:tag name="KSO_WM_UNIT_LAYERLEVEL" val="1"/>
  <p:tag name="KSO_WM_UNIT_VALUE" val="1500*1713"/>
  <p:tag name="KSO_WM_UNIT_HIGHLIGHT" val="0"/>
  <p:tag name="KSO_WM_UNIT_COMPATIBLE" val="0"/>
</p:tagLst>
</file>

<file path=ppt/tags/tag42.xml><?xml version="1.0" encoding="utf-8"?>
<p:tagLst xmlns:p="http://schemas.openxmlformats.org/presentationml/2006/main">
  <p:tag name="KSO_WM_TAG_VERSION" val="1.0"/>
  <p:tag name="KSO_WM_BEAUTIFY_FLAG" val="#wm#"/>
  <p:tag name="KSO_WM_TEMPLATE_CATEGORY" val="custom"/>
  <p:tag name="KSO_WM_TEMPLATE_INDEX" val="160329"/>
  <p:tag name="KSO_WM_UNIT_TYPE" val="a"/>
  <p:tag name="KSO_WM_UNIT_INDEX" val="1"/>
  <p:tag name="KSO_WM_UNIT_ID" val="custom160329_4*a*1"/>
  <p:tag name="KSO_WM_UNIT_CLEAR" val="1"/>
  <p:tag name="KSO_WM_UNIT_LAYERLEVEL" val="1"/>
  <p:tag name="KSO_WM_UNIT_VALUE" val="33"/>
  <p:tag name="KSO_WM_UNIT_ISCONTENTSTITLE" val="0"/>
  <p:tag name="KSO_WM_UNIT_HIGHLIGHT" val="0"/>
  <p:tag name="KSO_WM_UNIT_COMPATIBLE" val="0"/>
  <p:tag name="KSO_WM_UNIT_PRESET_TEXT_INDEX" val="3"/>
  <p:tag name="KSO_WM_UNIT_PRESET_TEXT_LEN" val="17"/>
</p:tagLst>
</file>

<file path=ppt/tags/tag43.xml><?xml version="1.0" encoding="utf-8"?>
<p:tagLst xmlns:p="http://schemas.openxmlformats.org/presentationml/2006/main">
  <p:tag name="KSO_WM_TAG_VERSION" val="1.0"/>
  <p:tag name="KSO_WM_BEAUTIFY_FLAG" val="#wm#"/>
  <p:tag name="KSO_WM_TEMPLATE_CATEGORY" val="custom"/>
  <p:tag name="KSO_WM_TEMPLATE_INDEX" val="160329"/>
  <p:tag name="KSO_WM_UNIT_TYPE" val="f"/>
  <p:tag name="KSO_WM_UNIT_INDEX" val="1"/>
  <p:tag name="KSO_WM_UNIT_ID" val="custom160329_4*f*1"/>
  <p:tag name="KSO_WM_UNIT_CLEAR" val="1"/>
  <p:tag name="KSO_WM_UNIT_LAYERLEVEL" val="1"/>
  <p:tag name="KSO_WM_UNIT_VALUE" val="180"/>
  <p:tag name="KSO_WM_UNIT_HIGHLIGHT" val="0"/>
  <p:tag name="KSO_WM_UNIT_COMPATIBLE" val="0"/>
  <p:tag name="KSO_WM_UNIT_PRESET_TEXT_INDEX" val="5"/>
  <p:tag name="KSO_WM_UNIT_PRESET_TEXT_LEN" val="232"/>
</p:tagLst>
</file>

<file path=ppt/tags/tag44.xml><?xml version="1.0" encoding="utf-8"?>
<p:tagLst xmlns:p="http://schemas.openxmlformats.org/presentationml/2006/main">
  <p:tag name="KSO_WM_TEMPLATE_CATEGORY" val="custom"/>
  <p:tag name="KSO_WM_TEMPLATE_INDEX" val="160329"/>
  <p:tag name="KSO_WM_TAG_VERSION" val="1.0"/>
  <p:tag name="KSO_WM_SLIDE_ID" val="custom160329_4"/>
  <p:tag name="KSO_WM_SLIDE_INDEX" val="4"/>
  <p:tag name="KSO_WM_SLIDE_ITEM_CNT" val="2"/>
  <p:tag name="KSO_WM_SLIDE_LAYOUT" val="a_f_d"/>
  <p:tag name="KSO_WM_SLIDE_LAYOUT_CNT" val="1_1_1"/>
  <p:tag name="KSO_WM_SLIDE_TYPE" val="text"/>
  <p:tag name="KSO_WM_BEAUTIFY_FLAG" val="#wm#"/>
  <p:tag name="KSO_WM_SLIDE_POSITION" val="66*36"/>
  <p:tag name="KSO_WM_SLIDE_SIZE" val="828*426"/>
</p:tagLst>
</file>

<file path=ppt/tags/tag45.xml><?xml version="1.0" encoding="utf-8"?>
<p:tagLst xmlns:p="http://schemas.openxmlformats.org/presentationml/2006/main">
  <p:tag name="KSO_WM_TAG_VERSION" val="1.0"/>
  <p:tag name="KSO_WM_BEAUTIFY_FLAG" val="#wm#"/>
  <p:tag name="KSO_WM_TEMPLATE_CATEGORY" val="custom"/>
  <p:tag name="KSO_WM_TEMPLATE_INDEX" val="160329"/>
  <p:tag name="KSO_WM_UNIT_TYPE" val="a"/>
  <p:tag name="KSO_WM_UNIT_INDEX" val="1"/>
  <p:tag name="KSO_WM_UNIT_ID" val="custom160329_29*a*1"/>
  <p:tag name="KSO_WM_UNIT_CLEAR" val="1"/>
  <p:tag name="KSO_WM_UNIT_LAYERLEVEL" val="1"/>
  <p:tag name="KSO_WM_UNIT_VALUE" val="9"/>
  <p:tag name="KSO_WM_UNIT_ISCONTENTSTITLE" val="0"/>
  <p:tag name="KSO_WM_UNIT_HIGHLIGHT" val="0"/>
  <p:tag name="KSO_WM_UNIT_COMPATIBLE" val="0"/>
  <p:tag name="KSO_WM_UNIT_PRESET_TEXT" val="Thank You!"/>
</p:tagLst>
</file>

<file path=ppt/tags/tag46.xml><?xml version="1.0" encoding="utf-8"?>
<p:tagLst xmlns:p="http://schemas.openxmlformats.org/presentationml/2006/main">
  <p:tag name="KSO_WM_TEMPLATE_CATEGORY" val="custom"/>
  <p:tag name="KSO_WM_TEMPLATE_INDEX" val="160329"/>
  <p:tag name="KSO_WM_TAG_VERSION" val="1.0"/>
  <p:tag name="KSO_WM_SLIDE_ID" val="custom160329_29"/>
  <p:tag name="KSO_WM_SLIDE_INDEX" val="29"/>
  <p:tag name="KSO_WM_SLIDE_ITEM_CNT" val="1"/>
  <p:tag name="KSO_WM_SLIDE_LAYOUT" val="a"/>
  <p:tag name="KSO_WM_SLIDE_LAYOUT_CNT" val="1"/>
  <p:tag name="KSO_WM_SLIDE_TYPE" val="endPage"/>
  <p:tag name="KSO_WM_BEAUTIFY_FLAG" val="#wm#"/>
</p:tagLst>
</file>

<file path=ppt/theme/theme1.xml><?xml version="1.0" encoding="utf-8"?>
<a:theme xmlns:a="http://schemas.openxmlformats.org/drawingml/2006/main" name="Office Theme">
  <a:themeElements>
    <a:clrScheme name="160329.129">
      <a:dk1>
        <a:sysClr val="windowText" lastClr="000000"/>
      </a:dk1>
      <a:lt1>
        <a:sysClr val="window" lastClr="FFFFFF"/>
      </a:lt1>
      <a:dk2>
        <a:srgbClr val="696464"/>
      </a:dk2>
      <a:lt2>
        <a:srgbClr val="E9E5DC"/>
      </a:lt2>
      <a:accent1>
        <a:srgbClr val="E92100"/>
      </a:accent1>
      <a:accent2>
        <a:srgbClr val="F3C324"/>
      </a:accent2>
      <a:accent3>
        <a:srgbClr val="F66B16"/>
      </a:accent3>
      <a:accent4>
        <a:srgbClr val="956251"/>
      </a:accent4>
      <a:accent5>
        <a:srgbClr val="918485"/>
      </a:accent5>
      <a:accent6>
        <a:srgbClr val="855D5D"/>
      </a:accent6>
      <a:hlink>
        <a:srgbClr val="CC9900"/>
      </a:hlink>
      <a:folHlink>
        <a:srgbClr val="96A9A9"/>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3846</Words>
  <Application>WPS Slides</Application>
  <PresentationFormat>宽屏</PresentationFormat>
  <Paragraphs>71</Paragraphs>
  <Slides>12</Slides>
  <Notes>29</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12</vt:i4>
      </vt:variant>
    </vt:vector>
  </HeadingPairs>
  <TitlesOfParts>
    <vt:vector size="23" baseType="lpstr">
      <vt:lpstr>Arial</vt:lpstr>
      <vt:lpstr>SimSun</vt:lpstr>
      <vt:lpstr>Wingdings</vt:lpstr>
      <vt:lpstr>黑体</vt:lpstr>
      <vt:lpstr>时尚中黑简体</vt:lpstr>
      <vt:lpstr>Microsoft YaHei</vt:lpstr>
      <vt:lpstr>Arial Unicode MS</vt:lpstr>
      <vt:lpstr>Calibri</vt:lpstr>
      <vt:lpstr>黑体</vt:lpstr>
      <vt:lpstr>Wingdings</vt:lpstr>
      <vt:lpstr>Office Theme</vt:lpstr>
      <vt:lpstr>LOREM IPSUM DOLOR</vt:lpstr>
      <vt:lpstr>PowerPoint 演示文稿</vt:lpstr>
      <vt:lpstr>PowerPoint 演示文稿</vt:lpstr>
      <vt:lpstr>PowerPoint 演示文稿</vt:lpstr>
      <vt:lpstr>PowerPoint 演示文稿</vt:lpstr>
      <vt:lpstr>PowerPoint 演示文稿</vt:lpstr>
      <vt:lpstr>PowerPoint 演示文稿</vt:lpstr>
      <vt:lpstr>LOREM IPSUM DOLOR</vt:lpstr>
      <vt:lpstr>PowerPoint 演示文稿</vt:lpstr>
      <vt:lpstr>PowerPoint 演示文稿</vt:lpstr>
      <vt:lpstr>PowerPoint 演示文稿</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❤Namdev</dc:creator>
  <cp:lastModifiedBy>ALVIN</cp:lastModifiedBy>
  <cp:revision>168</cp:revision>
  <dcterms:created xsi:type="dcterms:W3CDTF">2014-09-06T15:30:00Z</dcterms:created>
  <dcterms:modified xsi:type="dcterms:W3CDTF">2025-05-06T12:20:54Z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1033-12.2.0.20795</vt:lpwstr>
  </property>
  <property fmtid="{D5CDD505-2E9C-101B-9397-08002B2CF9AE}" pid="3" name="ICV">
    <vt:lpwstr>A581D81DC3EA426E811A48740EC035E2_11</vt:lpwstr>
  </property>
</Properties>
</file>